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66" r:id="rId1"/>
    <p:sldMasterId id="2147483779" r:id="rId2"/>
  </p:sldMasterIdLst>
  <p:notesMasterIdLst>
    <p:notesMasterId r:id="rId4"/>
  </p:notesMasterIdLst>
  <p:handoutMasterIdLst>
    <p:handoutMasterId r:id="rId5"/>
  </p:handoutMasterIdLst>
  <p:sldIdLst>
    <p:sldId id="663" r:id="rId3"/>
  </p:sldIdLst>
  <p:sldSz cx="9144000" cy="6858000" type="screen4x3"/>
  <p:notesSz cx="9874250" cy="67976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Крикунова Анна Александровна" initials="КАА" lastIdx="0" clrIdx="0">
    <p:extLst/>
  </p:cmAuthor>
  <p:cmAuthor id="2" name="Mihail Sheketa" initials="MS" lastIdx="1" clrIdx="1">
    <p:extLst/>
  </p:cmAuthor>
  <p:cmAuthor id="3" name="Aleksey Bolhovitinov" initials="AB" lastIdx="22" clrIdx="2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E3120"/>
    <a:srgbClr val="D1422F"/>
    <a:srgbClr val="DDC2AB"/>
    <a:srgbClr val="F7F7F7"/>
    <a:srgbClr val="DB6A5B"/>
    <a:srgbClr val="EC6A08"/>
    <a:srgbClr val="A8D3F0"/>
    <a:srgbClr val="6699FF"/>
    <a:srgbClr val="0099CC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26" autoAdjust="0"/>
    <p:restoredTop sz="95332" autoAdjust="0"/>
  </p:normalViewPr>
  <p:slideViewPr>
    <p:cSldViewPr>
      <p:cViewPr>
        <p:scale>
          <a:sx n="113" d="100"/>
          <a:sy n="113" d="100"/>
        </p:scale>
        <p:origin x="-282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4" d="100"/>
        <a:sy n="84" d="100"/>
      </p:scale>
      <p:origin x="0" y="0"/>
    </p:cViewPr>
  </p:sorterViewPr>
  <p:notesViewPr>
    <p:cSldViewPr>
      <p:cViewPr varScale="1">
        <p:scale>
          <a:sx n="64" d="100"/>
          <a:sy n="64" d="100"/>
        </p:scale>
        <p:origin x="1804" y="5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commentAuthors" Target="commentAuthors.xml"/><Relationship Id="rId5" Type="http://schemas.openxmlformats.org/officeDocument/2006/relationships/handoutMaster" Target="handoutMasters/handoutMaster1.xml"/><Relationship Id="rId10" Type="http://schemas.openxmlformats.org/officeDocument/2006/relationships/tableStyles" Target="tableStyles.xml"/><Relationship Id="rId4" Type="http://schemas.openxmlformats.org/officeDocument/2006/relationships/notesMaster" Target="notesMasters/notesMaster1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278842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593125" y="0"/>
            <a:ext cx="4278842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0DA0AE-E90C-4228-A4F4-6D536EE2CAB0}" type="datetimeFigureOut">
              <a:rPr lang="ru-RU" smtClean="0"/>
              <a:t>04.01.2022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6456612"/>
            <a:ext cx="4278842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593125" y="6456612"/>
            <a:ext cx="4278842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620EAB-146A-46BF-85D2-ED4B4D0041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575303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278842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593125" y="0"/>
            <a:ext cx="4278842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776A48-DF8B-4F11-9477-CA816A5EAD68}" type="datetimeFigureOut">
              <a:rPr lang="ru-RU" smtClean="0"/>
              <a:t>04.01.2022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236913" y="509588"/>
            <a:ext cx="3400425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87426" y="3228896"/>
            <a:ext cx="7899400" cy="30589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6456612"/>
            <a:ext cx="4278842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593125" y="6456612"/>
            <a:ext cx="4278842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F2ACBE-F176-46DC-A7C1-343FA6E57E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81751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F2ACBE-F176-46DC-A7C1-343FA6E57E89}" type="slidenum">
              <a:rPr lang="ru-RU" smtClean="0"/>
              <a:t>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97230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.jpeg"/><Relationship Id="rId5" Type="http://schemas.openxmlformats.org/officeDocument/2006/relationships/image" Target="../media/image2.emf"/><Relationship Id="rId4" Type="http://schemas.openxmlformats.org/officeDocument/2006/relationships/oleObject" Target="../embeddings/oleObject1.bin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.jpeg"/><Relationship Id="rId5" Type="http://schemas.openxmlformats.org/officeDocument/2006/relationships/image" Target="../media/image2.emf"/><Relationship Id="rId4" Type="http://schemas.openxmlformats.org/officeDocument/2006/relationships/oleObject" Target="../embeddings/oleObject2.bin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3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.jpeg"/><Relationship Id="rId5" Type="http://schemas.openxmlformats.org/officeDocument/2006/relationships/image" Target="../media/image2.emf"/><Relationship Id="rId4" Type="http://schemas.openxmlformats.org/officeDocument/2006/relationships/oleObject" Target="../embeddings/oleObject3.bin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4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.jpeg"/><Relationship Id="rId5" Type="http://schemas.openxmlformats.org/officeDocument/2006/relationships/image" Target="../media/image2.emf"/><Relationship Id="rId4" Type="http://schemas.openxmlformats.org/officeDocument/2006/relationships/oleObject" Target="../embeddings/oleObject4.bin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5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.jpeg"/><Relationship Id="rId5" Type="http://schemas.openxmlformats.org/officeDocument/2006/relationships/image" Target="../media/image2.emf"/><Relationship Id="rId4" Type="http://schemas.openxmlformats.org/officeDocument/2006/relationships/oleObject" Target="../embeddings/oleObject5.bin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тандартный (2 линия заголовка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Текст 18"/>
          <p:cNvSpPr>
            <a:spLocks noGrp="1"/>
          </p:cNvSpPr>
          <p:nvPr>
            <p:ph type="body" sz="quarter" idx="15"/>
          </p:nvPr>
        </p:nvSpPr>
        <p:spPr>
          <a:xfrm>
            <a:off x="317990" y="765175"/>
            <a:ext cx="8508023" cy="5544185"/>
          </a:xfrm>
        </p:spPr>
        <p:txBody>
          <a:bodyPr/>
          <a:lstStyle>
            <a:lvl4pPr>
              <a:defRPr sz="900"/>
            </a:lvl4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ru-RU" dirty="0" smtClean="0"/>
              <a:t>Заголовок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02266365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="" xmlns:p15="http://schemas.microsoft.com/office/powerpoint/2012/main">
        <p15:guide id="1" orient="horz" pos="2160">
          <p15:clr>
            <a:srgbClr val="FBAE40"/>
          </p15:clr>
        </p15:guide>
        <p15:guide id="2" pos="312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Стандартный (2 линия заголовка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Текст 18"/>
          <p:cNvSpPr>
            <a:spLocks noGrp="1"/>
          </p:cNvSpPr>
          <p:nvPr>
            <p:ph type="body" sz="quarter" idx="15" hasCustomPrompt="1"/>
          </p:nvPr>
        </p:nvSpPr>
        <p:spPr>
          <a:xfrm>
            <a:off x="317990" y="765175"/>
            <a:ext cx="8508023" cy="5544185"/>
          </a:xfrm>
        </p:spPr>
        <p:txBody>
          <a:bodyPr/>
          <a:lstStyle>
            <a:lvl2pPr>
              <a:defRPr/>
            </a:lvl2pPr>
            <a:lvl4pPr>
              <a:defRPr sz="900"/>
            </a:lvl4pPr>
          </a:lstStyle>
          <a:p>
            <a:pPr lvl="1"/>
            <a:r>
              <a:rPr lang="ru-RU" dirty="0" smtClean="0"/>
              <a:t>Раздел </a:t>
            </a:r>
            <a:r>
              <a:rPr lang="en-US" dirty="0" smtClean="0"/>
              <a:t>1</a:t>
            </a:r>
            <a:r>
              <a:rPr lang="ru-RU" dirty="0" smtClean="0"/>
              <a:t> (используйте </a:t>
            </a:r>
            <a:r>
              <a:rPr lang="en-US" dirty="0" smtClean="0"/>
              <a:t>Tab </a:t>
            </a:r>
            <a:r>
              <a:rPr lang="ru-RU" dirty="0" smtClean="0"/>
              <a:t>для правильного форматирования)	</a:t>
            </a:r>
            <a:r>
              <a:rPr lang="en-GB" dirty="0" smtClean="0"/>
              <a:t>	</a:t>
            </a:r>
            <a:r>
              <a:rPr lang="ru-RU" dirty="0" smtClean="0"/>
              <a:t>1</a:t>
            </a:r>
          </a:p>
          <a:p>
            <a:pPr lvl="1"/>
            <a:r>
              <a:rPr lang="ru-RU" dirty="0" smtClean="0"/>
              <a:t>Раздел </a:t>
            </a:r>
            <a:r>
              <a:rPr lang="en-US" dirty="0" smtClean="0"/>
              <a:t>2</a:t>
            </a:r>
            <a:r>
              <a:rPr lang="ru-RU" dirty="0" smtClean="0"/>
              <a:t>						23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dirty="0" smtClean="0"/>
              <a:t>Содержание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72858729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="" xmlns:p15="http://schemas.microsoft.com/office/powerpoint/2012/main">
        <p15:guide id="1" orient="horz" pos="2160">
          <p15:clr>
            <a:srgbClr val="FBAE40"/>
          </p15:clr>
        </p15:guide>
        <p15:guide id="2" pos="3120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Графи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/>
          </p:nvPr>
        </p:nvGraphicFramePr>
        <p:xfrm>
          <a:off x="1360" y="1441"/>
          <a:ext cx="1357" cy="14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64" name="think-cell Slide" r:id="rId4" imgW="360" imgH="360" progId="">
                  <p:embed/>
                </p:oleObj>
              </mc:Choice>
              <mc:Fallback>
                <p:oleObj name="think-cell Slide" r:id="rId4" imgW="360" imgH="36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0" y="1441"/>
                        <a:ext cx="1357" cy="143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5" name="Straight Connector 24"/>
          <p:cNvCxnSpPr/>
          <p:nvPr userDrawn="1"/>
        </p:nvCxnSpPr>
        <p:spPr>
          <a:xfrm>
            <a:off x="317990" y="6489713"/>
            <a:ext cx="8508023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Текст 7"/>
          <p:cNvSpPr>
            <a:spLocks noGrp="1"/>
          </p:cNvSpPr>
          <p:nvPr>
            <p:ph type="body" sz="quarter" idx="35" hasCustomPrompt="1"/>
          </p:nvPr>
        </p:nvSpPr>
        <p:spPr>
          <a:xfrm>
            <a:off x="4654062" y="777085"/>
            <a:ext cx="4174136" cy="305058"/>
          </a:xfrm>
        </p:spPr>
        <p:txBody>
          <a:bodyPr anchor="ctr">
            <a:normAutofit/>
          </a:bodyPr>
          <a:lstStyle>
            <a:lvl1pPr marL="0" indent="0">
              <a:buNone/>
              <a:defRPr sz="1200" b="1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ru-RU" dirty="0" smtClean="0"/>
              <a:t>Наименование графика 1</a:t>
            </a:r>
            <a:endParaRPr lang="ru-RU" dirty="0"/>
          </a:p>
        </p:txBody>
      </p:sp>
      <p:cxnSp>
        <p:nvCxnSpPr>
          <p:cNvPr id="42" name="Straight Connector 41"/>
          <p:cNvCxnSpPr/>
          <p:nvPr userDrawn="1"/>
        </p:nvCxnSpPr>
        <p:spPr>
          <a:xfrm>
            <a:off x="4655052" y="1099609"/>
            <a:ext cx="4173147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Рисунок 12"/>
          <p:cNvPicPr>
            <a:picLocks noChangeAspect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80" t="14942" r="15865" b="8904"/>
          <a:stretch/>
        </p:blipFill>
        <p:spPr>
          <a:xfrm>
            <a:off x="8243214" y="6502583"/>
            <a:ext cx="669114" cy="341237"/>
          </a:xfrm>
          <a:prstGeom prst="rect">
            <a:avLst/>
          </a:prstGeom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" name="Диаграмма 9"/>
          <p:cNvSpPr>
            <a:spLocks noGrp="1"/>
          </p:cNvSpPr>
          <p:nvPr>
            <p:ph type="chart" sz="quarter" idx="38"/>
          </p:nvPr>
        </p:nvSpPr>
        <p:spPr>
          <a:xfrm>
            <a:off x="4655527" y="1279965"/>
            <a:ext cx="4171950" cy="5029397"/>
          </a:xfrm>
        </p:spPr>
        <p:txBody>
          <a:bodyPr/>
          <a:lstStyle/>
          <a:p>
            <a:endParaRPr lang="ru-RU"/>
          </a:p>
        </p:txBody>
      </p:sp>
      <p:sp>
        <p:nvSpPr>
          <p:cNvPr id="20" name="Текст 18"/>
          <p:cNvSpPr>
            <a:spLocks noGrp="1"/>
          </p:cNvSpPr>
          <p:nvPr>
            <p:ph type="body" sz="quarter" idx="15"/>
          </p:nvPr>
        </p:nvSpPr>
        <p:spPr>
          <a:xfrm>
            <a:off x="317991" y="765175"/>
            <a:ext cx="4155537" cy="5544185"/>
          </a:xfrm>
        </p:spPr>
        <p:txBody>
          <a:bodyPr/>
          <a:lstStyle>
            <a:lvl4pPr>
              <a:defRPr sz="900"/>
            </a:lvl4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0091575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Графи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/>
          </p:nvPr>
        </p:nvGraphicFramePr>
        <p:xfrm>
          <a:off x="1360" y="1441"/>
          <a:ext cx="1357" cy="14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87" name="think-cell Slide" r:id="rId4" imgW="360" imgH="360" progId="">
                  <p:embed/>
                </p:oleObj>
              </mc:Choice>
              <mc:Fallback>
                <p:oleObj name="think-cell Slide" r:id="rId4" imgW="360" imgH="36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0" y="1441"/>
                        <a:ext cx="1357" cy="143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" name="Text Placeholder 7"/>
          <p:cNvSpPr>
            <a:spLocks noGrp="1"/>
          </p:cNvSpPr>
          <p:nvPr>
            <p:ph type="body" sz="quarter" idx="23" hasCustomPrompt="1"/>
          </p:nvPr>
        </p:nvSpPr>
        <p:spPr>
          <a:xfrm>
            <a:off x="4654062" y="3418428"/>
            <a:ext cx="4174136" cy="11443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None/>
              <a:defRPr sz="800" b="0" i="1">
                <a:solidFill>
                  <a:schemeClr val="bg1">
                    <a:lumMod val="50000"/>
                  </a:schemeClr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b="1"/>
            </a:lvl5pPr>
          </a:lstStyle>
          <a:p>
            <a:pPr lvl="0"/>
            <a:r>
              <a:rPr lang="ru-RU" dirty="0" smtClean="0"/>
              <a:t>Источник</a:t>
            </a:r>
            <a:r>
              <a:rPr lang="en-US" dirty="0" smtClean="0"/>
              <a:t>: xxx</a:t>
            </a:r>
            <a:endParaRPr lang="en-GB" dirty="0"/>
          </a:p>
        </p:txBody>
      </p:sp>
      <p:cxnSp>
        <p:nvCxnSpPr>
          <p:cNvPr id="25" name="Straight Connector 24"/>
          <p:cNvCxnSpPr/>
          <p:nvPr userDrawn="1"/>
        </p:nvCxnSpPr>
        <p:spPr>
          <a:xfrm>
            <a:off x="317990" y="6489713"/>
            <a:ext cx="8508023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Текст 7"/>
          <p:cNvSpPr>
            <a:spLocks noGrp="1"/>
          </p:cNvSpPr>
          <p:nvPr>
            <p:ph type="body" sz="quarter" idx="35" hasCustomPrompt="1"/>
          </p:nvPr>
        </p:nvSpPr>
        <p:spPr>
          <a:xfrm>
            <a:off x="4654062" y="765176"/>
            <a:ext cx="4174136" cy="316966"/>
          </a:xfrm>
        </p:spPr>
        <p:txBody>
          <a:bodyPr anchor="ctr">
            <a:normAutofit/>
          </a:bodyPr>
          <a:lstStyle>
            <a:lvl1pPr marL="0" indent="0">
              <a:buNone/>
              <a:defRPr sz="1200" b="1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ru-RU" dirty="0" smtClean="0"/>
              <a:t>Наименование графика 1</a:t>
            </a:r>
            <a:endParaRPr lang="ru-RU" dirty="0"/>
          </a:p>
        </p:txBody>
      </p:sp>
      <p:sp>
        <p:nvSpPr>
          <p:cNvPr id="33" name="Text Placeholder 7"/>
          <p:cNvSpPr>
            <a:spLocks noGrp="1"/>
          </p:cNvSpPr>
          <p:nvPr>
            <p:ph type="body" sz="quarter" idx="36" hasCustomPrompt="1"/>
          </p:nvPr>
        </p:nvSpPr>
        <p:spPr>
          <a:xfrm>
            <a:off x="4654062" y="6202233"/>
            <a:ext cx="4174136" cy="11443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None/>
              <a:defRPr sz="800" b="0" i="1">
                <a:solidFill>
                  <a:schemeClr val="bg1">
                    <a:lumMod val="50000"/>
                  </a:schemeClr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b="1"/>
            </a:lvl5pPr>
          </a:lstStyle>
          <a:p>
            <a:pPr lvl="0"/>
            <a:r>
              <a:rPr lang="ru-RU" dirty="0" smtClean="0"/>
              <a:t>Источник</a:t>
            </a:r>
            <a:r>
              <a:rPr lang="en-US" dirty="0" smtClean="0"/>
              <a:t>: xxx</a:t>
            </a:r>
            <a:endParaRPr lang="en-GB" dirty="0"/>
          </a:p>
        </p:txBody>
      </p:sp>
      <p:sp>
        <p:nvSpPr>
          <p:cNvPr id="34" name="Текст 7"/>
          <p:cNvSpPr>
            <a:spLocks noGrp="1"/>
          </p:cNvSpPr>
          <p:nvPr>
            <p:ph type="body" sz="quarter" idx="37" hasCustomPrompt="1"/>
          </p:nvPr>
        </p:nvSpPr>
        <p:spPr>
          <a:xfrm>
            <a:off x="4654062" y="3547150"/>
            <a:ext cx="4174136" cy="301092"/>
          </a:xfrm>
        </p:spPr>
        <p:txBody>
          <a:bodyPr anchor="ctr">
            <a:normAutofit/>
          </a:bodyPr>
          <a:lstStyle>
            <a:lvl1pPr marL="0" indent="0">
              <a:buNone/>
              <a:defRPr sz="1200" b="1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ru-RU" dirty="0" smtClean="0"/>
              <a:t>Наименование графика 2</a:t>
            </a:r>
            <a:endParaRPr lang="ru-RU" dirty="0"/>
          </a:p>
        </p:txBody>
      </p:sp>
      <p:cxnSp>
        <p:nvCxnSpPr>
          <p:cNvPr id="36" name="Straight Connector 41"/>
          <p:cNvCxnSpPr/>
          <p:nvPr userDrawn="1"/>
        </p:nvCxnSpPr>
        <p:spPr>
          <a:xfrm>
            <a:off x="4655052" y="3848242"/>
            <a:ext cx="4173147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 userDrawn="1"/>
        </p:nvCxnSpPr>
        <p:spPr>
          <a:xfrm>
            <a:off x="4655052" y="1082142"/>
            <a:ext cx="4173147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Рисунок 14"/>
          <p:cNvPicPr>
            <a:picLocks noChangeAspect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80" t="14942" r="15865" b="8904"/>
          <a:stretch/>
        </p:blipFill>
        <p:spPr>
          <a:xfrm>
            <a:off x="8243214" y="6502583"/>
            <a:ext cx="669114" cy="341237"/>
          </a:xfrm>
          <a:prstGeom prst="rect">
            <a:avLst/>
          </a:prstGeom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8" name="Диаграмма 7"/>
          <p:cNvSpPr>
            <a:spLocks noGrp="1"/>
          </p:cNvSpPr>
          <p:nvPr>
            <p:ph type="chart" sz="quarter" idx="40"/>
          </p:nvPr>
        </p:nvSpPr>
        <p:spPr>
          <a:xfrm>
            <a:off x="4654063" y="1189037"/>
            <a:ext cx="4173415" cy="2161141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21" name="Диаграмма 7"/>
          <p:cNvSpPr>
            <a:spLocks noGrp="1"/>
          </p:cNvSpPr>
          <p:nvPr>
            <p:ph type="chart" sz="quarter" idx="41"/>
          </p:nvPr>
        </p:nvSpPr>
        <p:spPr>
          <a:xfrm>
            <a:off x="4654063" y="3944669"/>
            <a:ext cx="4173415" cy="2161141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0" name="Текст 9"/>
          <p:cNvSpPr>
            <a:spLocks noGrp="1"/>
          </p:cNvSpPr>
          <p:nvPr>
            <p:ph type="body" sz="quarter" idx="42"/>
          </p:nvPr>
        </p:nvSpPr>
        <p:spPr>
          <a:xfrm>
            <a:off x="317990" y="765176"/>
            <a:ext cx="4254011" cy="5551486"/>
          </a:xfrm>
        </p:spPr>
        <p:txBody>
          <a:bodyPr/>
          <a:lstStyle>
            <a:lvl4pPr>
              <a:buClr>
                <a:srgbClr val="C00000"/>
              </a:buClr>
              <a:defRPr sz="900"/>
            </a:lvl4pPr>
            <a:lvl5pPr>
              <a:buClr>
                <a:srgbClr val="C00000"/>
              </a:buClr>
              <a:defRPr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8647821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Графика в.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/>
          </p:nvPr>
        </p:nvGraphicFramePr>
        <p:xfrm>
          <a:off x="1360" y="1441"/>
          <a:ext cx="1357" cy="14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1" name="think-cell Slide" r:id="rId4" imgW="360" imgH="360" progId="">
                  <p:embed/>
                </p:oleObj>
              </mc:Choice>
              <mc:Fallback>
                <p:oleObj name="think-cell Slide" r:id="rId4" imgW="360" imgH="36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0" y="1441"/>
                        <a:ext cx="1357" cy="143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Образец заголовка</a:t>
            </a:r>
            <a:endParaRPr lang="en-GB" dirty="0"/>
          </a:p>
        </p:txBody>
      </p:sp>
      <p:cxnSp>
        <p:nvCxnSpPr>
          <p:cNvPr id="29" name="Straight Connector 28"/>
          <p:cNvCxnSpPr/>
          <p:nvPr userDrawn="1"/>
        </p:nvCxnSpPr>
        <p:spPr>
          <a:xfrm>
            <a:off x="317989" y="592980"/>
            <a:ext cx="8508022" cy="0"/>
          </a:xfrm>
          <a:prstGeom prst="line">
            <a:avLst/>
          </a:prstGeom>
          <a:ln w="19050">
            <a:solidFill>
              <a:srgbClr val="CA42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 Placeholder 7"/>
          <p:cNvSpPr>
            <a:spLocks noGrp="1"/>
          </p:cNvSpPr>
          <p:nvPr>
            <p:ph type="body" sz="quarter" idx="23" hasCustomPrompt="1"/>
          </p:nvPr>
        </p:nvSpPr>
        <p:spPr>
          <a:xfrm>
            <a:off x="4651875" y="3304018"/>
            <a:ext cx="4174136" cy="11443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None/>
              <a:defRPr sz="800" b="0" i="1">
                <a:solidFill>
                  <a:schemeClr val="bg1">
                    <a:lumMod val="50000"/>
                  </a:schemeClr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b="1"/>
            </a:lvl5pPr>
          </a:lstStyle>
          <a:p>
            <a:pPr lvl="0"/>
            <a:r>
              <a:rPr lang="ru-RU" dirty="0" smtClean="0"/>
              <a:t>Источник</a:t>
            </a:r>
            <a:r>
              <a:rPr lang="en-US" dirty="0" smtClean="0"/>
              <a:t>: xxx</a:t>
            </a:r>
            <a:endParaRPr lang="en-GB" dirty="0"/>
          </a:p>
        </p:txBody>
      </p:sp>
      <p:cxnSp>
        <p:nvCxnSpPr>
          <p:cNvPr id="25" name="Straight Connector 24"/>
          <p:cNvCxnSpPr/>
          <p:nvPr userDrawn="1"/>
        </p:nvCxnSpPr>
        <p:spPr>
          <a:xfrm>
            <a:off x="317990" y="6489713"/>
            <a:ext cx="8508023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Текст 7"/>
          <p:cNvSpPr>
            <a:spLocks noGrp="1"/>
          </p:cNvSpPr>
          <p:nvPr>
            <p:ph type="body" sz="quarter" idx="35" hasCustomPrompt="1"/>
          </p:nvPr>
        </p:nvSpPr>
        <p:spPr>
          <a:xfrm>
            <a:off x="4654062" y="781050"/>
            <a:ext cx="4174136" cy="301092"/>
          </a:xfrm>
        </p:spPr>
        <p:txBody>
          <a:bodyPr anchor="ctr">
            <a:normAutofit/>
          </a:bodyPr>
          <a:lstStyle>
            <a:lvl1pPr marL="0" indent="0">
              <a:buNone/>
              <a:defRPr sz="1200" b="1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ru-RU" dirty="0" smtClean="0"/>
              <a:t>Наименование графика 1</a:t>
            </a:r>
            <a:endParaRPr lang="ru-RU" dirty="0"/>
          </a:p>
        </p:txBody>
      </p:sp>
      <p:sp>
        <p:nvSpPr>
          <p:cNvPr id="33" name="Text Placeholder 7"/>
          <p:cNvSpPr>
            <a:spLocks noGrp="1"/>
          </p:cNvSpPr>
          <p:nvPr>
            <p:ph type="body" sz="quarter" idx="36" hasCustomPrompt="1"/>
          </p:nvPr>
        </p:nvSpPr>
        <p:spPr>
          <a:xfrm>
            <a:off x="4654062" y="6202233"/>
            <a:ext cx="4174136" cy="11443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None/>
              <a:defRPr sz="800" b="0" i="1">
                <a:solidFill>
                  <a:schemeClr val="bg1">
                    <a:lumMod val="50000"/>
                  </a:schemeClr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b="1"/>
            </a:lvl5pPr>
          </a:lstStyle>
          <a:p>
            <a:pPr lvl="0"/>
            <a:r>
              <a:rPr lang="ru-RU" dirty="0" smtClean="0"/>
              <a:t>Источник</a:t>
            </a:r>
            <a:r>
              <a:rPr lang="en-US" dirty="0" smtClean="0"/>
              <a:t>: xxx</a:t>
            </a:r>
            <a:endParaRPr lang="en-GB" dirty="0"/>
          </a:p>
        </p:txBody>
      </p:sp>
      <p:sp>
        <p:nvSpPr>
          <p:cNvPr id="34" name="Текст 7"/>
          <p:cNvSpPr>
            <a:spLocks noGrp="1"/>
          </p:cNvSpPr>
          <p:nvPr>
            <p:ph type="body" sz="quarter" idx="37" hasCustomPrompt="1"/>
          </p:nvPr>
        </p:nvSpPr>
        <p:spPr>
          <a:xfrm>
            <a:off x="4654062" y="3665486"/>
            <a:ext cx="4174136" cy="301092"/>
          </a:xfrm>
        </p:spPr>
        <p:txBody>
          <a:bodyPr anchor="ctr">
            <a:normAutofit/>
          </a:bodyPr>
          <a:lstStyle>
            <a:lvl1pPr marL="0" indent="0">
              <a:buNone/>
              <a:defRPr sz="1200" b="1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ru-RU" dirty="0" smtClean="0"/>
              <a:t>Наименование графика 2</a:t>
            </a:r>
            <a:endParaRPr lang="ru-RU" dirty="0"/>
          </a:p>
        </p:txBody>
      </p:sp>
      <p:cxnSp>
        <p:nvCxnSpPr>
          <p:cNvPr id="36" name="Straight Connector 41"/>
          <p:cNvCxnSpPr/>
          <p:nvPr userDrawn="1"/>
        </p:nvCxnSpPr>
        <p:spPr>
          <a:xfrm>
            <a:off x="4655052" y="3966578"/>
            <a:ext cx="4173147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 userDrawn="1"/>
        </p:nvCxnSpPr>
        <p:spPr>
          <a:xfrm>
            <a:off x="4655052" y="1082142"/>
            <a:ext cx="4173147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Рисунок 16"/>
          <p:cNvPicPr>
            <a:picLocks noChangeAspect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80" t="14942" r="15865" b="8904"/>
          <a:stretch/>
        </p:blipFill>
        <p:spPr>
          <a:xfrm>
            <a:off x="8243214" y="6502583"/>
            <a:ext cx="669114" cy="341237"/>
          </a:xfrm>
          <a:prstGeom prst="rect">
            <a:avLst/>
          </a:prstGeom>
        </p:spPr>
      </p:pic>
      <p:sp>
        <p:nvSpPr>
          <p:cNvPr id="7" name="Текст 6"/>
          <p:cNvSpPr>
            <a:spLocks noGrp="1"/>
          </p:cNvSpPr>
          <p:nvPr>
            <p:ph type="body" sz="quarter" idx="41"/>
          </p:nvPr>
        </p:nvSpPr>
        <p:spPr>
          <a:xfrm>
            <a:off x="317991" y="756914"/>
            <a:ext cx="4262803" cy="2661534"/>
          </a:xfrm>
        </p:spPr>
        <p:txBody>
          <a:bodyPr/>
          <a:lstStyle>
            <a:lvl4pPr>
              <a:defRPr sz="900"/>
            </a:lvl4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</p:txBody>
      </p:sp>
      <p:sp>
        <p:nvSpPr>
          <p:cNvPr id="22" name="Текст 6"/>
          <p:cNvSpPr>
            <a:spLocks noGrp="1"/>
          </p:cNvSpPr>
          <p:nvPr>
            <p:ph type="body" sz="quarter" idx="42"/>
          </p:nvPr>
        </p:nvSpPr>
        <p:spPr>
          <a:xfrm>
            <a:off x="317991" y="3668992"/>
            <a:ext cx="4262803" cy="2661534"/>
          </a:xfrm>
        </p:spPr>
        <p:txBody>
          <a:bodyPr/>
          <a:lstStyle>
            <a:lvl4pPr>
              <a:defRPr sz="900"/>
            </a:lvl4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4440759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Графика в.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 Placeholder 13"/>
          <p:cNvSpPr>
            <a:spLocks noGrp="1"/>
          </p:cNvSpPr>
          <p:nvPr>
            <p:ph type="body" sz="quarter" idx="12"/>
          </p:nvPr>
        </p:nvSpPr>
        <p:spPr>
          <a:xfrm>
            <a:off x="317990" y="781053"/>
            <a:ext cx="8510208" cy="2643453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  <a:lvl2pPr>
              <a:defRPr lang="en-US" sz="9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>
              <a:defRPr lang="en-US" sz="1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</p:txBody>
      </p:sp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/>
          </p:nvPr>
        </p:nvGraphicFramePr>
        <p:xfrm>
          <a:off x="1360" y="1441"/>
          <a:ext cx="1357" cy="14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35" name="think-cell Slide" r:id="rId4" imgW="360" imgH="360" progId="">
                  <p:embed/>
                </p:oleObj>
              </mc:Choice>
              <mc:Fallback>
                <p:oleObj name="think-cell Slide" r:id="rId4" imgW="360" imgH="36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0" y="1441"/>
                        <a:ext cx="1357" cy="143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Образец заголовка</a:t>
            </a:r>
            <a:endParaRPr lang="en-GB" dirty="0"/>
          </a:p>
        </p:txBody>
      </p:sp>
      <p:cxnSp>
        <p:nvCxnSpPr>
          <p:cNvPr id="29" name="Straight Connector 28"/>
          <p:cNvCxnSpPr/>
          <p:nvPr userDrawn="1"/>
        </p:nvCxnSpPr>
        <p:spPr>
          <a:xfrm>
            <a:off x="317989" y="592980"/>
            <a:ext cx="8508022" cy="0"/>
          </a:xfrm>
          <a:prstGeom prst="line">
            <a:avLst/>
          </a:prstGeom>
          <a:ln w="19050">
            <a:solidFill>
              <a:srgbClr val="CA42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 userDrawn="1"/>
        </p:nvCxnSpPr>
        <p:spPr>
          <a:xfrm>
            <a:off x="317990" y="6489713"/>
            <a:ext cx="8508023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 Placeholder 7"/>
          <p:cNvSpPr>
            <a:spLocks noGrp="1"/>
          </p:cNvSpPr>
          <p:nvPr>
            <p:ph type="body" sz="quarter" idx="36" hasCustomPrompt="1"/>
          </p:nvPr>
        </p:nvSpPr>
        <p:spPr>
          <a:xfrm>
            <a:off x="4654062" y="6202233"/>
            <a:ext cx="4174136" cy="11443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None/>
              <a:defRPr sz="800" b="0" i="1">
                <a:solidFill>
                  <a:schemeClr val="bg1">
                    <a:lumMod val="50000"/>
                  </a:schemeClr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b="1"/>
            </a:lvl5pPr>
          </a:lstStyle>
          <a:p>
            <a:pPr lvl="0"/>
            <a:r>
              <a:rPr lang="ru-RU" dirty="0" smtClean="0"/>
              <a:t>Источник</a:t>
            </a:r>
            <a:r>
              <a:rPr lang="en-US" dirty="0" smtClean="0"/>
              <a:t>: xxx</a:t>
            </a:r>
            <a:endParaRPr lang="en-GB" dirty="0"/>
          </a:p>
        </p:txBody>
      </p:sp>
      <p:sp>
        <p:nvSpPr>
          <p:cNvPr id="34" name="Текст 7"/>
          <p:cNvSpPr>
            <a:spLocks noGrp="1"/>
          </p:cNvSpPr>
          <p:nvPr>
            <p:ph type="body" sz="quarter" idx="37" hasCustomPrompt="1"/>
          </p:nvPr>
        </p:nvSpPr>
        <p:spPr>
          <a:xfrm>
            <a:off x="4654062" y="3547150"/>
            <a:ext cx="4174136" cy="301092"/>
          </a:xfrm>
        </p:spPr>
        <p:txBody>
          <a:bodyPr anchor="ctr">
            <a:normAutofit/>
          </a:bodyPr>
          <a:lstStyle>
            <a:lvl1pPr marL="0" indent="0">
              <a:buNone/>
              <a:defRPr sz="1200" b="1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ru-RU" dirty="0" smtClean="0"/>
              <a:t>Наименование графика 2</a:t>
            </a:r>
            <a:endParaRPr lang="ru-RU" dirty="0"/>
          </a:p>
        </p:txBody>
      </p:sp>
      <p:cxnSp>
        <p:nvCxnSpPr>
          <p:cNvPr id="36" name="Straight Connector 41"/>
          <p:cNvCxnSpPr/>
          <p:nvPr userDrawn="1"/>
        </p:nvCxnSpPr>
        <p:spPr>
          <a:xfrm>
            <a:off x="4655052" y="3848242"/>
            <a:ext cx="4173147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 Placeholder 7"/>
          <p:cNvSpPr>
            <a:spLocks noGrp="1"/>
          </p:cNvSpPr>
          <p:nvPr>
            <p:ph type="body" sz="quarter" idx="39" hasCustomPrompt="1"/>
          </p:nvPr>
        </p:nvSpPr>
        <p:spPr>
          <a:xfrm>
            <a:off x="317990" y="6202233"/>
            <a:ext cx="4174136" cy="11443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None/>
              <a:defRPr sz="800" b="0" i="1">
                <a:solidFill>
                  <a:schemeClr val="bg1">
                    <a:lumMod val="50000"/>
                  </a:schemeClr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b="1"/>
            </a:lvl5pPr>
          </a:lstStyle>
          <a:p>
            <a:pPr lvl="0"/>
            <a:r>
              <a:rPr lang="ru-RU" dirty="0" smtClean="0"/>
              <a:t>Источник</a:t>
            </a:r>
            <a:r>
              <a:rPr lang="en-US" dirty="0" smtClean="0"/>
              <a:t>: xxx</a:t>
            </a:r>
            <a:endParaRPr lang="en-GB" dirty="0"/>
          </a:p>
        </p:txBody>
      </p:sp>
      <p:sp>
        <p:nvSpPr>
          <p:cNvPr id="45" name="Текст 7"/>
          <p:cNvSpPr>
            <a:spLocks noGrp="1"/>
          </p:cNvSpPr>
          <p:nvPr>
            <p:ph type="body" sz="quarter" idx="40" hasCustomPrompt="1"/>
          </p:nvPr>
        </p:nvSpPr>
        <p:spPr>
          <a:xfrm>
            <a:off x="317990" y="3547150"/>
            <a:ext cx="4174136" cy="301092"/>
          </a:xfrm>
        </p:spPr>
        <p:txBody>
          <a:bodyPr anchor="ctr">
            <a:normAutofit/>
          </a:bodyPr>
          <a:lstStyle>
            <a:lvl1pPr marL="0" indent="0">
              <a:buNone/>
              <a:defRPr sz="1200" b="1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ru-RU" dirty="0" smtClean="0"/>
              <a:t>Наименование графика 1</a:t>
            </a:r>
            <a:endParaRPr lang="ru-RU" dirty="0"/>
          </a:p>
        </p:txBody>
      </p:sp>
      <p:cxnSp>
        <p:nvCxnSpPr>
          <p:cNvPr id="46" name="Straight Connector 41"/>
          <p:cNvCxnSpPr/>
          <p:nvPr userDrawn="1"/>
        </p:nvCxnSpPr>
        <p:spPr>
          <a:xfrm>
            <a:off x="318981" y="3848242"/>
            <a:ext cx="4173147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Рисунок 14"/>
          <p:cNvPicPr>
            <a:picLocks noChangeAspect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80" t="14942" r="15865" b="8904"/>
          <a:stretch/>
        </p:blipFill>
        <p:spPr>
          <a:xfrm>
            <a:off x="8243214" y="6502583"/>
            <a:ext cx="669114" cy="341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6417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Графи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 Placeholder 13"/>
          <p:cNvSpPr>
            <a:spLocks noGrp="1"/>
          </p:cNvSpPr>
          <p:nvPr>
            <p:ph type="body" sz="quarter" idx="12"/>
          </p:nvPr>
        </p:nvSpPr>
        <p:spPr>
          <a:xfrm>
            <a:off x="317990" y="781053"/>
            <a:ext cx="4174135" cy="2643453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  <a:lvl2pPr>
              <a:defRPr lang="en-US" sz="1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>
              <a:defRPr lang="en-US" sz="1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</p:txBody>
      </p:sp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/>
          </p:nvPr>
        </p:nvGraphicFramePr>
        <p:xfrm>
          <a:off x="1360" y="1441"/>
          <a:ext cx="1357" cy="14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59" name="think-cell Slide" r:id="rId4" imgW="360" imgH="360" progId="">
                  <p:embed/>
                </p:oleObj>
              </mc:Choice>
              <mc:Fallback>
                <p:oleObj name="think-cell Slide" r:id="rId4" imgW="360" imgH="36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0" y="1441"/>
                        <a:ext cx="1357" cy="143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Образец заголовка</a:t>
            </a:r>
            <a:endParaRPr lang="en-GB" dirty="0"/>
          </a:p>
        </p:txBody>
      </p:sp>
      <p:cxnSp>
        <p:nvCxnSpPr>
          <p:cNvPr id="29" name="Straight Connector 28"/>
          <p:cNvCxnSpPr/>
          <p:nvPr userDrawn="1"/>
        </p:nvCxnSpPr>
        <p:spPr>
          <a:xfrm>
            <a:off x="317989" y="592980"/>
            <a:ext cx="8508022" cy="0"/>
          </a:xfrm>
          <a:prstGeom prst="line">
            <a:avLst/>
          </a:prstGeom>
          <a:ln w="19050">
            <a:solidFill>
              <a:srgbClr val="CA42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 Placeholder 7"/>
          <p:cNvSpPr>
            <a:spLocks noGrp="1"/>
          </p:cNvSpPr>
          <p:nvPr>
            <p:ph type="body" sz="quarter" idx="23" hasCustomPrompt="1"/>
          </p:nvPr>
        </p:nvSpPr>
        <p:spPr>
          <a:xfrm>
            <a:off x="4654062" y="3418428"/>
            <a:ext cx="4174136" cy="11443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None/>
              <a:defRPr sz="800" b="0" i="1">
                <a:solidFill>
                  <a:schemeClr val="bg1">
                    <a:lumMod val="50000"/>
                  </a:schemeClr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b="1"/>
            </a:lvl5pPr>
          </a:lstStyle>
          <a:p>
            <a:pPr lvl="0"/>
            <a:r>
              <a:rPr lang="ru-RU" dirty="0" smtClean="0"/>
              <a:t>Источник</a:t>
            </a:r>
            <a:r>
              <a:rPr lang="en-US" dirty="0" smtClean="0"/>
              <a:t>: xxx</a:t>
            </a:r>
            <a:endParaRPr lang="en-GB" dirty="0"/>
          </a:p>
        </p:txBody>
      </p:sp>
      <p:cxnSp>
        <p:nvCxnSpPr>
          <p:cNvPr id="25" name="Straight Connector 24"/>
          <p:cNvCxnSpPr/>
          <p:nvPr userDrawn="1"/>
        </p:nvCxnSpPr>
        <p:spPr>
          <a:xfrm>
            <a:off x="317990" y="6489713"/>
            <a:ext cx="8508023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Текст 7"/>
          <p:cNvSpPr>
            <a:spLocks noGrp="1"/>
          </p:cNvSpPr>
          <p:nvPr>
            <p:ph type="body" sz="quarter" idx="35" hasCustomPrompt="1"/>
          </p:nvPr>
        </p:nvSpPr>
        <p:spPr>
          <a:xfrm>
            <a:off x="4654062" y="781050"/>
            <a:ext cx="4174136" cy="301092"/>
          </a:xfrm>
        </p:spPr>
        <p:txBody>
          <a:bodyPr anchor="ctr">
            <a:normAutofit/>
          </a:bodyPr>
          <a:lstStyle>
            <a:lvl1pPr marL="0" indent="0">
              <a:buNone/>
              <a:defRPr sz="1200" b="1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ru-RU" dirty="0" smtClean="0"/>
              <a:t>Наименование графика 1</a:t>
            </a:r>
            <a:endParaRPr lang="ru-RU" dirty="0"/>
          </a:p>
        </p:txBody>
      </p:sp>
      <p:sp>
        <p:nvSpPr>
          <p:cNvPr id="33" name="Text Placeholder 7"/>
          <p:cNvSpPr>
            <a:spLocks noGrp="1"/>
          </p:cNvSpPr>
          <p:nvPr>
            <p:ph type="body" sz="quarter" idx="36" hasCustomPrompt="1"/>
          </p:nvPr>
        </p:nvSpPr>
        <p:spPr>
          <a:xfrm>
            <a:off x="4654062" y="6202233"/>
            <a:ext cx="4174136" cy="11443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None/>
              <a:defRPr sz="800" b="0" i="1">
                <a:solidFill>
                  <a:schemeClr val="bg1">
                    <a:lumMod val="50000"/>
                  </a:schemeClr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b="1"/>
            </a:lvl5pPr>
          </a:lstStyle>
          <a:p>
            <a:pPr lvl="0"/>
            <a:r>
              <a:rPr lang="ru-RU" dirty="0" smtClean="0"/>
              <a:t>Источник</a:t>
            </a:r>
            <a:r>
              <a:rPr lang="en-US" dirty="0" smtClean="0"/>
              <a:t>: xxx</a:t>
            </a:r>
            <a:endParaRPr lang="en-GB" dirty="0"/>
          </a:p>
        </p:txBody>
      </p:sp>
      <p:sp>
        <p:nvSpPr>
          <p:cNvPr id="34" name="Текст 7"/>
          <p:cNvSpPr>
            <a:spLocks noGrp="1"/>
          </p:cNvSpPr>
          <p:nvPr>
            <p:ph type="body" sz="quarter" idx="37" hasCustomPrompt="1"/>
          </p:nvPr>
        </p:nvSpPr>
        <p:spPr>
          <a:xfrm>
            <a:off x="4654062" y="3547150"/>
            <a:ext cx="4174136" cy="301092"/>
          </a:xfrm>
        </p:spPr>
        <p:txBody>
          <a:bodyPr anchor="ctr">
            <a:normAutofit/>
          </a:bodyPr>
          <a:lstStyle>
            <a:lvl1pPr marL="0" indent="0">
              <a:buNone/>
              <a:defRPr sz="1200" b="1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ru-RU" dirty="0" smtClean="0"/>
              <a:t>Наименование графика 3</a:t>
            </a:r>
            <a:endParaRPr lang="ru-RU" dirty="0"/>
          </a:p>
        </p:txBody>
      </p:sp>
      <p:cxnSp>
        <p:nvCxnSpPr>
          <p:cNvPr id="36" name="Straight Connector 41"/>
          <p:cNvCxnSpPr/>
          <p:nvPr userDrawn="1"/>
        </p:nvCxnSpPr>
        <p:spPr>
          <a:xfrm>
            <a:off x="4655052" y="3848242"/>
            <a:ext cx="4173147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 Placeholder 7"/>
          <p:cNvSpPr>
            <a:spLocks noGrp="1"/>
          </p:cNvSpPr>
          <p:nvPr>
            <p:ph type="body" sz="quarter" idx="39" hasCustomPrompt="1"/>
          </p:nvPr>
        </p:nvSpPr>
        <p:spPr>
          <a:xfrm>
            <a:off x="317990" y="6202233"/>
            <a:ext cx="4174136" cy="11443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None/>
              <a:defRPr sz="800" b="0" i="1">
                <a:solidFill>
                  <a:schemeClr val="bg1">
                    <a:lumMod val="50000"/>
                  </a:schemeClr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b="1"/>
            </a:lvl5pPr>
          </a:lstStyle>
          <a:p>
            <a:pPr lvl="0"/>
            <a:r>
              <a:rPr lang="ru-RU" dirty="0" smtClean="0"/>
              <a:t>Источник</a:t>
            </a:r>
            <a:r>
              <a:rPr lang="en-US" dirty="0" smtClean="0"/>
              <a:t>: xxx</a:t>
            </a:r>
            <a:endParaRPr lang="en-GB" dirty="0"/>
          </a:p>
        </p:txBody>
      </p:sp>
      <p:sp>
        <p:nvSpPr>
          <p:cNvPr id="45" name="Текст 7"/>
          <p:cNvSpPr>
            <a:spLocks noGrp="1"/>
          </p:cNvSpPr>
          <p:nvPr>
            <p:ph type="body" sz="quarter" idx="40" hasCustomPrompt="1"/>
          </p:nvPr>
        </p:nvSpPr>
        <p:spPr>
          <a:xfrm>
            <a:off x="317990" y="3547150"/>
            <a:ext cx="4174136" cy="301092"/>
          </a:xfrm>
        </p:spPr>
        <p:txBody>
          <a:bodyPr anchor="ctr">
            <a:normAutofit/>
          </a:bodyPr>
          <a:lstStyle>
            <a:lvl1pPr marL="0" indent="0">
              <a:buNone/>
              <a:defRPr sz="1200" b="1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ru-RU" dirty="0" smtClean="0"/>
              <a:t>Наименование графика 2</a:t>
            </a:r>
            <a:endParaRPr lang="ru-RU" dirty="0"/>
          </a:p>
        </p:txBody>
      </p:sp>
      <p:cxnSp>
        <p:nvCxnSpPr>
          <p:cNvPr id="46" name="Straight Connector 41"/>
          <p:cNvCxnSpPr/>
          <p:nvPr userDrawn="1"/>
        </p:nvCxnSpPr>
        <p:spPr>
          <a:xfrm>
            <a:off x="318981" y="3848242"/>
            <a:ext cx="4173147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 userDrawn="1"/>
        </p:nvCxnSpPr>
        <p:spPr>
          <a:xfrm>
            <a:off x="4655052" y="1082142"/>
            <a:ext cx="4173147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Рисунок 17"/>
          <p:cNvPicPr>
            <a:picLocks noChangeAspect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80" t="14942" r="15865" b="8904"/>
          <a:stretch/>
        </p:blipFill>
        <p:spPr>
          <a:xfrm>
            <a:off x="8243214" y="6502583"/>
            <a:ext cx="669114" cy="341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9104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азделитель в.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7990" y="2594182"/>
            <a:ext cx="8508022" cy="738664"/>
          </a:xfrm>
        </p:spPr>
        <p:txBody>
          <a:bodyPr wrap="square">
            <a:spAutoFit/>
          </a:bodyPr>
          <a:lstStyle>
            <a:lvl1pPr>
              <a:defRPr sz="4800"/>
            </a:lvl1pPr>
          </a:lstStyle>
          <a:p>
            <a:r>
              <a:rPr lang="ru-RU" dirty="0" smtClean="0"/>
              <a:t>Разделитель</a:t>
            </a:r>
            <a:r>
              <a:rPr lang="en-US" dirty="0" smtClean="0"/>
              <a:t> (2 </a:t>
            </a:r>
            <a:r>
              <a:rPr lang="ru-RU" dirty="0" smtClean="0"/>
              <a:t>линии –макс.)</a:t>
            </a:r>
            <a:endParaRPr lang="en-GB" dirty="0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317990" y="3429000"/>
            <a:ext cx="8508023" cy="0"/>
          </a:xfrm>
          <a:prstGeom prst="line">
            <a:avLst/>
          </a:prstGeom>
          <a:ln w="44450">
            <a:solidFill>
              <a:srgbClr val="CA42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 userDrawn="1"/>
        </p:nvCxnSpPr>
        <p:spPr>
          <a:xfrm>
            <a:off x="317990" y="6489713"/>
            <a:ext cx="8508023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Рисунок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80" t="14942" r="15865" b="8904"/>
          <a:stretch/>
        </p:blipFill>
        <p:spPr>
          <a:xfrm>
            <a:off x="8243214" y="6502583"/>
            <a:ext cx="669114" cy="341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23863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ОП_2 фото сверху, 2 текста сниз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Образец заголовка</a:t>
            </a:r>
            <a:endParaRPr lang="en-GB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317991" y="781050"/>
            <a:ext cx="4176635" cy="26479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GB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317991" y="3860801"/>
            <a:ext cx="4176635" cy="245586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400"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sz="12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14"/>
          </p:nvPr>
        </p:nvSpPr>
        <p:spPr>
          <a:xfrm>
            <a:off x="4649378" y="3860801"/>
            <a:ext cx="4176635" cy="245586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400"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4pPr>
            <a:lvl5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15" hasCustomPrompt="1"/>
          </p:nvPr>
        </p:nvSpPr>
        <p:spPr>
          <a:xfrm>
            <a:off x="317991" y="3521837"/>
            <a:ext cx="4176635" cy="12311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buNone/>
              <a:defRPr sz="800"/>
            </a:lvl1pPr>
          </a:lstStyle>
          <a:p>
            <a:pPr lvl="0"/>
            <a:r>
              <a:rPr lang="ru-RU" dirty="0" smtClean="0"/>
              <a:t>Наименование изображения</a:t>
            </a:r>
            <a:endParaRPr lang="en-GB" dirty="0"/>
          </a:p>
        </p:txBody>
      </p:sp>
      <p:sp>
        <p:nvSpPr>
          <p:cNvPr id="15" name="Picture Placeholder 4"/>
          <p:cNvSpPr>
            <a:spLocks noGrp="1"/>
          </p:cNvSpPr>
          <p:nvPr>
            <p:ph type="pic" sz="quarter" idx="16"/>
          </p:nvPr>
        </p:nvSpPr>
        <p:spPr>
          <a:xfrm>
            <a:off x="4649378" y="781050"/>
            <a:ext cx="4176635" cy="26479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GB" dirty="0"/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17" hasCustomPrompt="1"/>
          </p:nvPr>
        </p:nvSpPr>
        <p:spPr>
          <a:xfrm>
            <a:off x="4649378" y="3521837"/>
            <a:ext cx="4176635" cy="12311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buNone/>
              <a:defRPr sz="800"/>
            </a:lvl1pPr>
          </a:lstStyle>
          <a:p>
            <a:pPr lvl="0"/>
            <a:r>
              <a:rPr lang="ru-RU" dirty="0" smtClean="0"/>
              <a:t>Наименование изображения</a:t>
            </a:r>
            <a:endParaRPr lang="en-GB" dirty="0"/>
          </a:p>
        </p:txBody>
      </p:sp>
      <p:cxnSp>
        <p:nvCxnSpPr>
          <p:cNvPr id="18" name="Straight Connector 17"/>
          <p:cNvCxnSpPr/>
          <p:nvPr userDrawn="1"/>
        </p:nvCxnSpPr>
        <p:spPr>
          <a:xfrm>
            <a:off x="317989" y="592980"/>
            <a:ext cx="8508022" cy="0"/>
          </a:xfrm>
          <a:prstGeom prst="line">
            <a:avLst/>
          </a:prstGeom>
          <a:ln w="19050">
            <a:solidFill>
              <a:srgbClr val="CA42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 userDrawn="1"/>
        </p:nvCxnSpPr>
        <p:spPr>
          <a:xfrm>
            <a:off x="317990" y="6489713"/>
            <a:ext cx="8508023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Рисунок 1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80" t="14942" r="15865" b="8904"/>
          <a:stretch/>
        </p:blipFill>
        <p:spPr>
          <a:xfrm>
            <a:off x="8243214" y="6502583"/>
            <a:ext cx="669114" cy="341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4780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DD_ 2 textboxes at top, 2 photos at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7989" y="169864"/>
            <a:ext cx="8508024" cy="414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GB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317991" y="3540125"/>
            <a:ext cx="4176635" cy="255847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ru-RU" dirty="0" smtClean="0"/>
              <a:t>Вставка рисунка</a:t>
            </a:r>
            <a:endParaRPr lang="en-GB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317991" y="781051"/>
            <a:ext cx="4176635" cy="2647950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000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000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sz="12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14"/>
          </p:nvPr>
        </p:nvSpPr>
        <p:spPr>
          <a:xfrm>
            <a:off x="4649379" y="781051"/>
            <a:ext cx="4176635" cy="264795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000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000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4pPr>
            <a:lvl5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15" hasCustomPrompt="1"/>
          </p:nvPr>
        </p:nvSpPr>
        <p:spPr>
          <a:xfrm>
            <a:off x="317991" y="6191049"/>
            <a:ext cx="4176635" cy="1231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>
              <a:buNone/>
              <a:defRPr lang="en-GB" sz="800" dirty="0"/>
            </a:lvl1pPr>
          </a:lstStyle>
          <a:p>
            <a:pPr lvl="0"/>
            <a:r>
              <a:rPr lang="ru-RU" dirty="0" smtClean="0"/>
              <a:t>Наименование изображения</a:t>
            </a:r>
            <a:endParaRPr lang="en-GB" dirty="0"/>
          </a:p>
        </p:txBody>
      </p:sp>
      <p:sp>
        <p:nvSpPr>
          <p:cNvPr id="15" name="Picture Placeholder 4"/>
          <p:cNvSpPr>
            <a:spLocks noGrp="1"/>
          </p:cNvSpPr>
          <p:nvPr>
            <p:ph type="pic" sz="quarter" idx="16"/>
          </p:nvPr>
        </p:nvSpPr>
        <p:spPr>
          <a:xfrm>
            <a:off x="4649379" y="3540125"/>
            <a:ext cx="4176635" cy="255847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ru-RU" dirty="0" smtClean="0"/>
              <a:t>Вставка рисунка</a:t>
            </a:r>
            <a:endParaRPr lang="en-GB" dirty="0"/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17" hasCustomPrompt="1"/>
          </p:nvPr>
        </p:nvSpPr>
        <p:spPr>
          <a:xfrm>
            <a:off x="4649379" y="6191049"/>
            <a:ext cx="4176635" cy="1231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marR="0" indent="0" algn="l" defTabSz="9143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>
                <a:srgbClr val="F68B1F"/>
              </a:buClr>
              <a:buSzTx/>
              <a:buFont typeface="Wingdings" pitchFamily="2" charset="2"/>
              <a:buNone/>
              <a:tabLst/>
              <a:defRPr lang="en-GB" sz="800" dirty="0"/>
            </a:lvl1pPr>
          </a:lstStyle>
          <a:p>
            <a:pPr lvl="0"/>
            <a:r>
              <a:rPr lang="ru-RU" dirty="0" smtClean="0"/>
              <a:t>Наименование изображения</a:t>
            </a:r>
            <a:endParaRPr lang="en-GB" dirty="0"/>
          </a:p>
        </p:txBody>
      </p:sp>
      <p:cxnSp>
        <p:nvCxnSpPr>
          <p:cNvPr id="18" name="Straight Connector 17"/>
          <p:cNvCxnSpPr/>
          <p:nvPr userDrawn="1"/>
        </p:nvCxnSpPr>
        <p:spPr>
          <a:xfrm>
            <a:off x="317989" y="592980"/>
            <a:ext cx="8508022" cy="0"/>
          </a:xfrm>
          <a:prstGeom prst="line">
            <a:avLst/>
          </a:prstGeom>
          <a:ln w="19050">
            <a:solidFill>
              <a:srgbClr val="CA42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 userDrawn="1"/>
        </p:nvCxnSpPr>
        <p:spPr>
          <a:xfrm>
            <a:off x="317990" y="6489713"/>
            <a:ext cx="8508023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Рисунок 1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80" t="14942" r="15865" b="8904"/>
          <a:stretch/>
        </p:blipFill>
        <p:spPr>
          <a:xfrm>
            <a:off x="8243214" y="6502583"/>
            <a:ext cx="669114" cy="341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6241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DD_1 textbox left, 2 photos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GB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4654063" y="781051"/>
            <a:ext cx="4176635" cy="243185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ru-RU" dirty="0" smtClean="0"/>
              <a:t>Вставка рисунка</a:t>
            </a:r>
            <a:endParaRPr lang="en-GB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317991" y="781051"/>
            <a:ext cx="4176635" cy="553561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000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000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sz="12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15" hasCustomPrompt="1"/>
          </p:nvPr>
        </p:nvSpPr>
        <p:spPr>
          <a:xfrm>
            <a:off x="4654063" y="6182257"/>
            <a:ext cx="4176635" cy="1231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>
              <a:buNone/>
              <a:defRPr lang="en-GB" sz="800" dirty="0"/>
            </a:lvl1pPr>
          </a:lstStyle>
          <a:p>
            <a:pPr lvl="0"/>
            <a:r>
              <a:rPr lang="ru-RU" dirty="0" smtClean="0"/>
              <a:t>Наименование изображения</a:t>
            </a:r>
            <a:endParaRPr lang="en-GB" dirty="0"/>
          </a:p>
        </p:txBody>
      </p:sp>
      <p:sp>
        <p:nvSpPr>
          <p:cNvPr id="16" name="Picture Placeholder 4"/>
          <p:cNvSpPr>
            <a:spLocks noGrp="1"/>
          </p:cNvSpPr>
          <p:nvPr>
            <p:ph type="pic" sz="quarter" idx="16"/>
          </p:nvPr>
        </p:nvSpPr>
        <p:spPr>
          <a:xfrm>
            <a:off x="4654063" y="3646488"/>
            <a:ext cx="4176635" cy="243186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ru-RU" dirty="0" smtClean="0"/>
              <a:t>Вставка рисунка</a:t>
            </a:r>
            <a:endParaRPr lang="en-GB" dirty="0"/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17" hasCustomPrompt="1"/>
          </p:nvPr>
        </p:nvSpPr>
        <p:spPr>
          <a:xfrm>
            <a:off x="4654063" y="3325611"/>
            <a:ext cx="4176635" cy="1231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>
              <a:buNone/>
              <a:defRPr lang="en-GB" sz="800" dirty="0"/>
            </a:lvl1pPr>
          </a:lstStyle>
          <a:p>
            <a:pPr lvl="0"/>
            <a:r>
              <a:rPr lang="ru-RU" dirty="0" smtClean="0"/>
              <a:t>Наименование изображения</a:t>
            </a:r>
            <a:endParaRPr lang="en-GB" dirty="0"/>
          </a:p>
        </p:txBody>
      </p:sp>
      <p:cxnSp>
        <p:nvCxnSpPr>
          <p:cNvPr id="15" name="Straight Connector 14"/>
          <p:cNvCxnSpPr/>
          <p:nvPr userDrawn="1"/>
        </p:nvCxnSpPr>
        <p:spPr>
          <a:xfrm>
            <a:off x="317989" y="592980"/>
            <a:ext cx="8508022" cy="0"/>
          </a:xfrm>
          <a:prstGeom prst="line">
            <a:avLst/>
          </a:prstGeom>
          <a:ln w="19050">
            <a:solidFill>
              <a:srgbClr val="CA42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 userDrawn="1"/>
        </p:nvCxnSpPr>
        <p:spPr>
          <a:xfrm>
            <a:off x="317990" y="6489713"/>
            <a:ext cx="8508023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Рисунок 12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80" t="14942" r="15865" b="8904"/>
          <a:stretch/>
        </p:blipFill>
        <p:spPr>
          <a:xfrm>
            <a:off x="8243214" y="6502583"/>
            <a:ext cx="669114" cy="341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4618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ОП_4 фо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Образец заголовка</a:t>
            </a:r>
            <a:endParaRPr lang="en-GB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4646313" y="3646491"/>
            <a:ext cx="4179701" cy="243185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GB" dirty="0"/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15" hasCustomPrompt="1"/>
          </p:nvPr>
        </p:nvSpPr>
        <p:spPr>
          <a:xfrm>
            <a:off x="4646313" y="6191049"/>
            <a:ext cx="4179701" cy="12561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buNone/>
              <a:defRPr sz="800"/>
            </a:lvl1pPr>
          </a:lstStyle>
          <a:p>
            <a:pPr lvl="0"/>
            <a:r>
              <a:rPr lang="ru-RU" dirty="0" smtClean="0"/>
              <a:t>Наименование изображения</a:t>
            </a:r>
            <a:endParaRPr lang="en-GB" dirty="0"/>
          </a:p>
        </p:txBody>
      </p:sp>
      <p:sp>
        <p:nvSpPr>
          <p:cNvPr id="16" name="Picture Placeholder 4"/>
          <p:cNvSpPr>
            <a:spLocks noGrp="1"/>
          </p:cNvSpPr>
          <p:nvPr>
            <p:ph type="pic" sz="quarter" idx="16"/>
          </p:nvPr>
        </p:nvSpPr>
        <p:spPr>
          <a:xfrm>
            <a:off x="4646313" y="781051"/>
            <a:ext cx="4179701" cy="243185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GB" dirty="0"/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17" hasCustomPrompt="1"/>
          </p:nvPr>
        </p:nvSpPr>
        <p:spPr>
          <a:xfrm>
            <a:off x="4646313" y="3325611"/>
            <a:ext cx="4179701" cy="12561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buNone/>
              <a:defRPr sz="800"/>
            </a:lvl1pPr>
          </a:lstStyle>
          <a:p>
            <a:pPr lvl="0"/>
            <a:r>
              <a:rPr lang="ru-RU" dirty="0" smtClean="0"/>
              <a:t>Наименование изображения</a:t>
            </a:r>
            <a:endParaRPr lang="en-GB" dirty="0"/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18"/>
          </p:nvPr>
        </p:nvSpPr>
        <p:spPr>
          <a:xfrm>
            <a:off x="317990" y="3646491"/>
            <a:ext cx="4179701" cy="243185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GB" dirty="0"/>
          </a:p>
        </p:txBody>
      </p:sp>
      <p:sp>
        <p:nvSpPr>
          <p:cNvPr id="15" name="Text Placeholder 7"/>
          <p:cNvSpPr>
            <a:spLocks noGrp="1"/>
          </p:cNvSpPr>
          <p:nvPr>
            <p:ph type="body" sz="quarter" idx="19" hasCustomPrompt="1"/>
          </p:nvPr>
        </p:nvSpPr>
        <p:spPr>
          <a:xfrm>
            <a:off x="317990" y="6191049"/>
            <a:ext cx="4179701" cy="12561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buNone/>
              <a:defRPr sz="800"/>
            </a:lvl1pPr>
          </a:lstStyle>
          <a:p>
            <a:pPr lvl="0"/>
            <a:r>
              <a:rPr lang="ru-RU" dirty="0" smtClean="0"/>
              <a:t>Наименование изображения</a:t>
            </a:r>
            <a:endParaRPr lang="en-GB" dirty="0"/>
          </a:p>
        </p:txBody>
      </p:sp>
      <p:sp>
        <p:nvSpPr>
          <p:cNvPr id="18" name="Picture Placeholder 4"/>
          <p:cNvSpPr>
            <a:spLocks noGrp="1"/>
          </p:cNvSpPr>
          <p:nvPr>
            <p:ph type="pic" sz="quarter" idx="20"/>
          </p:nvPr>
        </p:nvSpPr>
        <p:spPr>
          <a:xfrm>
            <a:off x="317990" y="781051"/>
            <a:ext cx="4179701" cy="243185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GB" dirty="0"/>
          </a:p>
        </p:txBody>
      </p:sp>
      <p:sp>
        <p:nvSpPr>
          <p:cNvPr id="19" name="Text Placeholder 7"/>
          <p:cNvSpPr>
            <a:spLocks noGrp="1"/>
          </p:cNvSpPr>
          <p:nvPr>
            <p:ph type="body" sz="quarter" idx="21" hasCustomPrompt="1"/>
          </p:nvPr>
        </p:nvSpPr>
        <p:spPr>
          <a:xfrm>
            <a:off x="317990" y="3325611"/>
            <a:ext cx="4179701" cy="12561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buNone/>
              <a:defRPr sz="800"/>
            </a:lvl1pPr>
          </a:lstStyle>
          <a:p>
            <a:pPr lvl="0"/>
            <a:r>
              <a:rPr lang="ru-RU" dirty="0" smtClean="0"/>
              <a:t>Наименование изображения</a:t>
            </a:r>
            <a:endParaRPr lang="en-GB" dirty="0"/>
          </a:p>
        </p:txBody>
      </p:sp>
      <p:cxnSp>
        <p:nvCxnSpPr>
          <p:cNvPr id="21" name="Straight Connector 20"/>
          <p:cNvCxnSpPr/>
          <p:nvPr userDrawn="1"/>
        </p:nvCxnSpPr>
        <p:spPr>
          <a:xfrm>
            <a:off x="317989" y="592980"/>
            <a:ext cx="8508022" cy="0"/>
          </a:xfrm>
          <a:prstGeom prst="line">
            <a:avLst/>
          </a:prstGeom>
          <a:ln w="19050">
            <a:solidFill>
              <a:srgbClr val="CA42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 userDrawn="1"/>
        </p:nvCxnSpPr>
        <p:spPr>
          <a:xfrm>
            <a:off x="317990" y="6489713"/>
            <a:ext cx="8508023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Рисунок 19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80" t="14942" r="15865" b="8904"/>
          <a:stretch/>
        </p:blipFill>
        <p:spPr>
          <a:xfrm>
            <a:off x="8243214" y="6502583"/>
            <a:ext cx="669114" cy="341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3075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кст слева, фото справ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4649378" y="781050"/>
            <a:ext cx="4176635" cy="530444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GB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317991" y="781051"/>
            <a:ext cx="4176635" cy="553561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400"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050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sz="12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15" hasCustomPrompt="1"/>
          </p:nvPr>
        </p:nvSpPr>
        <p:spPr>
          <a:xfrm>
            <a:off x="4649378" y="6191049"/>
            <a:ext cx="4176635" cy="12561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buNone/>
              <a:defRPr sz="800"/>
            </a:lvl1pPr>
          </a:lstStyle>
          <a:p>
            <a:pPr lvl="0"/>
            <a:r>
              <a:rPr lang="ru-RU" dirty="0" smtClean="0"/>
              <a:t>Наименование изображения</a:t>
            </a:r>
            <a:endParaRPr lang="en-GB" dirty="0"/>
          </a:p>
        </p:txBody>
      </p:sp>
      <p:cxnSp>
        <p:nvCxnSpPr>
          <p:cNvPr id="15" name="Straight Connector 14"/>
          <p:cNvCxnSpPr/>
          <p:nvPr userDrawn="1"/>
        </p:nvCxnSpPr>
        <p:spPr>
          <a:xfrm>
            <a:off x="317989" y="592980"/>
            <a:ext cx="8508022" cy="0"/>
          </a:xfrm>
          <a:prstGeom prst="line">
            <a:avLst/>
          </a:prstGeom>
          <a:ln w="19050">
            <a:solidFill>
              <a:srgbClr val="CA42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 userDrawn="1"/>
        </p:nvCxnSpPr>
        <p:spPr>
          <a:xfrm>
            <a:off x="317990" y="6489713"/>
            <a:ext cx="8508023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Рисунок 9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80" t="14942" r="15865" b="8904"/>
          <a:stretch/>
        </p:blipFill>
        <p:spPr>
          <a:xfrm>
            <a:off x="8243214" y="6502583"/>
            <a:ext cx="669114" cy="341237"/>
          </a:xfrm>
          <a:prstGeom prst="rect">
            <a:avLst/>
          </a:prstGeom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00056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текст слева, фото справ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317991" y="781051"/>
            <a:ext cx="4176635" cy="530444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GB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4649379" y="781051"/>
            <a:ext cx="4176635" cy="553561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400"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sz="12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15" hasCustomPrompt="1"/>
          </p:nvPr>
        </p:nvSpPr>
        <p:spPr>
          <a:xfrm>
            <a:off x="317991" y="6191049"/>
            <a:ext cx="4176635" cy="12561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buNone/>
              <a:defRPr sz="800"/>
            </a:lvl1pPr>
          </a:lstStyle>
          <a:p>
            <a:pPr lvl="0"/>
            <a:r>
              <a:rPr lang="ru-RU" dirty="0" smtClean="0"/>
              <a:t>Наименование изображения</a:t>
            </a:r>
            <a:endParaRPr lang="en-GB" dirty="0"/>
          </a:p>
        </p:txBody>
      </p:sp>
      <p:cxnSp>
        <p:nvCxnSpPr>
          <p:cNvPr id="15" name="Straight Connector 14"/>
          <p:cNvCxnSpPr/>
          <p:nvPr userDrawn="1"/>
        </p:nvCxnSpPr>
        <p:spPr>
          <a:xfrm>
            <a:off x="317989" y="592980"/>
            <a:ext cx="8508022" cy="0"/>
          </a:xfrm>
          <a:prstGeom prst="line">
            <a:avLst/>
          </a:prstGeom>
          <a:ln w="19050">
            <a:solidFill>
              <a:srgbClr val="CA42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 userDrawn="1"/>
        </p:nvCxnSpPr>
        <p:spPr>
          <a:xfrm>
            <a:off x="317990" y="6489713"/>
            <a:ext cx="8508023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Рисунок 9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80" t="14942" r="15865" b="8904"/>
          <a:stretch/>
        </p:blipFill>
        <p:spPr>
          <a:xfrm>
            <a:off x="8243214" y="6502583"/>
            <a:ext cx="669114" cy="34123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5105368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="" xmlns:p15="http://schemas.microsoft.com/office/powerpoint/2012/main">
        <p15:guide id="1" orient="horz" pos="2160" userDrawn="1">
          <p15:clr>
            <a:srgbClr val="FBAE40"/>
          </p15:clr>
        </p15:guide>
        <p15:guide id="2" pos="3120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екст слева, фото справ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317989" y="781050"/>
            <a:ext cx="1329103" cy="17462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GB" dirty="0"/>
          </a:p>
        </p:txBody>
      </p:sp>
      <p:cxnSp>
        <p:nvCxnSpPr>
          <p:cNvPr id="15" name="Straight Connector 14"/>
          <p:cNvCxnSpPr/>
          <p:nvPr userDrawn="1"/>
        </p:nvCxnSpPr>
        <p:spPr>
          <a:xfrm>
            <a:off x="317989" y="592980"/>
            <a:ext cx="8508022" cy="0"/>
          </a:xfrm>
          <a:prstGeom prst="line">
            <a:avLst/>
          </a:prstGeom>
          <a:ln w="19050">
            <a:solidFill>
              <a:srgbClr val="CA42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 userDrawn="1"/>
        </p:nvCxnSpPr>
        <p:spPr>
          <a:xfrm>
            <a:off x="317990" y="6489713"/>
            <a:ext cx="8508023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Picture Placeholder 4"/>
          <p:cNvSpPr>
            <a:spLocks noGrp="1"/>
          </p:cNvSpPr>
          <p:nvPr>
            <p:ph type="pic" sz="quarter" idx="16"/>
          </p:nvPr>
        </p:nvSpPr>
        <p:spPr>
          <a:xfrm>
            <a:off x="7496911" y="781050"/>
            <a:ext cx="1329103" cy="17462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GB" dirty="0"/>
          </a:p>
        </p:txBody>
      </p:sp>
      <p:sp>
        <p:nvSpPr>
          <p:cNvPr id="43" name="Picture Placeholder 4"/>
          <p:cNvSpPr>
            <a:spLocks noGrp="1"/>
          </p:cNvSpPr>
          <p:nvPr>
            <p:ph type="pic" sz="quarter" idx="17"/>
          </p:nvPr>
        </p:nvSpPr>
        <p:spPr>
          <a:xfrm>
            <a:off x="5702181" y="781050"/>
            <a:ext cx="1329103" cy="17462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GB" dirty="0"/>
          </a:p>
        </p:txBody>
      </p:sp>
      <p:sp>
        <p:nvSpPr>
          <p:cNvPr id="44" name="Picture Placeholder 4"/>
          <p:cNvSpPr>
            <a:spLocks noGrp="1"/>
          </p:cNvSpPr>
          <p:nvPr>
            <p:ph type="pic" sz="quarter" idx="18"/>
          </p:nvPr>
        </p:nvSpPr>
        <p:spPr>
          <a:xfrm>
            <a:off x="3907449" y="781050"/>
            <a:ext cx="1329103" cy="17462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GB" dirty="0"/>
          </a:p>
        </p:txBody>
      </p:sp>
      <p:sp>
        <p:nvSpPr>
          <p:cNvPr id="45" name="Picture Placeholder 4"/>
          <p:cNvSpPr>
            <a:spLocks noGrp="1"/>
          </p:cNvSpPr>
          <p:nvPr>
            <p:ph type="pic" sz="quarter" idx="19"/>
          </p:nvPr>
        </p:nvSpPr>
        <p:spPr>
          <a:xfrm>
            <a:off x="2112719" y="781050"/>
            <a:ext cx="1329103" cy="17462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GB" dirty="0"/>
          </a:p>
        </p:txBody>
      </p:sp>
      <p:sp>
        <p:nvSpPr>
          <p:cNvPr id="46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317990" y="2646620"/>
            <a:ext cx="1494558" cy="832404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sz="12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</p:txBody>
      </p:sp>
      <p:sp>
        <p:nvSpPr>
          <p:cNvPr id="47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2112720" y="2646620"/>
            <a:ext cx="1494558" cy="832404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sz="12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</p:txBody>
      </p:sp>
      <p:sp>
        <p:nvSpPr>
          <p:cNvPr id="4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3902099" y="2646620"/>
            <a:ext cx="1494558" cy="832404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sz="12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</p:txBody>
      </p:sp>
      <p:sp>
        <p:nvSpPr>
          <p:cNvPr id="4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5702179" y="2646620"/>
            <a:ext cx="1494558" cy="832404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sz="12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</p:txBody>
      </p:sp>
      <p:sp>
        <p:nvSpPr>
          <p:cNvPr id="50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7496909" y="2646620"/>
            <a:ext cx="1494558" cy="832404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sz="12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</p:txBody>
      </p:sp>
      <p:sp>
        <p:nvSpPr>
          <p:cNvPr id="61" name="Picture Placeholder 4"/>
          <p:cNvSpPr>
            <a:spLocks noGrp="1"/>
          </p:cNvSpPr>
          <p:nvPr>
            <p:ph type="pic" sz="quarter" idx="24"/>
          </p:nvPr>
        </p:nvSpPr>
        <p:spPr>
          <a:xfrm>
            <a:off x="317989" y="3627212"/>
            <a:ext cx="1329103" cy="17462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GB" dirty="0"/>
          </a:p>
        </p:txBody>
      </p:sp>
      <p:sp>
        <p:nvSpPr>
          <p:cNvPr id="62" name="Picture Placeholder 4"/>
          <p:cNvSpPr>
            <a:spLocks noGrp="1"/>
          </p:cNvSpPr>
          <p:nvPr>
            <p:ph type="pic" sz="quarter" idx="25"/>
          </p:nvPr>
        </p:nvSpPr>
        <p:spPr>
          <a:xfrm>
            <a:off x="7496911" y="3627212"/>
            <a:ext cx="1329103" cy="17462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GB" dirty="0"/>
          </a:p>
        </p:txBody>
      </p:sp>
      <p:sp>
        <p:nvSpPr>
          <p:cNvPr id="63" name="Picture Placeholder 4"/>
          <p:cNvSpPr>
            <a:spLocks noGrp="1"/>
          </p:cNvSpPr>
          <p:nvPr>
            <p:ph type="pic" sz="quarter" idx="26"/>
          </p:nvPr>
        </p:nvSpPr>
        <p:spPr>
          <a:xfrm>
            <a:off x="5702181" y="3627212"/>
            <a:ext cx="1329103" cy="17462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GB" dirty="0"/>
          </a:p>
        </p:txBody>
      </p:sp>
      <p:sp>
        <p:nvSpPr>
          <p:cNvPr id="64" name="Picture Placeholder 4"/>
          <p:cNvSpPr>
            <a:spLocks noGrp="1"/>
          </p:cNvSpPr>
          <p:nvPr>
            <p:ph type="pic" sz="quarter" idx="27"/>
          </p:nvPr>
        </p:nvSpPr>
        <p:spPr>
          <a:xfrm>
            <a:off x="3907449" y="3627212"/>
            <a:ext cx="1329103" cy="17462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GB" dirty="0"/>
          </a:p>
        </p:txBody>
      </p:sp>
      <p:sp>
        <p:nvSpPr>
          <p:cNvPr id="65" name="Picture Placeholder 4"/>
          <p:cNvSpPr>
            <a:spLocks noGrp="1"/>
          </p:cNvSpPr>
          <p:nvPr>
            <p:ph type="pic" sz="quarter" idx="28"/>
          </p:nvPr>
        </p:nvSpPr>
        <p:spPr>
          <a:xfrm>
            <a:off x="2112719" y="3627212"/>
            <a:ext cx="1329103" cy="17462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GB" dirty="0"/>
          </a:p>
        </p:txBody>
      </p:sp>
      <p:sp>
        <p:nvSpPr>
          <p:cNvPr id="66" name="Text Placeholder 7"/>
          <p:cNvSpPr>
            <a:spLocks noGrp="1"/>
          </p:cNvSpPr>
          <p:nvPr>
            <p:ph type="body" sz="quarter" idx="29"/>
          </p:nvPr>
        </p:nvSpPr>
        <p:spPr>
          <a:xfrm>
            <a:off x="317990" y="5492782"/>
            <a:ext cx="1494558" cy="832404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sz="12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</p:txBody>
      </p:sp>
      <p:sp>
        <p:nvSpPr>
          <p:cNvPr id="67" name="Text Placeholder 7"/>
          <p:cNvSpPr>
            <a:spLocks noGrp="1"/>
          </p:cNvSpPr>
          <p:nvPr>
            <p:ph type="body" sz="quarter" idx="30"/>
          </p:nvPr>
        </p:nvSpPr>
        <p:spPr>
          <a:xfrm>
            <a:off x="2112720" y="5492782"/>
            <a:ext cx="1494558" cy="832404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sz="12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</p:txBody>
      </p:sp>
      <p:sp>
        <p:nvSpPr>
          <p:cNvPr id="68" name="Text Placeholder 7"/>
          <p:cNvSpPr>
            <a:spLocks noGrp="1"/>
          </p:cNvSpPr>
          <p:nvPr>
            <p:ph type="body" sz="quarter" idx="31"/>
          </p:nvPr>
        </p:nvSpPr>
        <p:spPr>
          <a:xfrm>
            <a:off x="3902099" y="5492782"/>
            <a:ext cx="1494558" cy="832404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sz="12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</p:txBody>
      </p:sp>
      <p:sp>
        <p:nvSpPr>
          <p:cNvPr id="69" name="Text Placeholder 7"/>
          <p:cNvSpPr>
            <a:spLocks noGrp="1"/>
          </p:cNvSpPr>
          <p:nvPr>
            <p:ph type="body" sz="quarter" idx="32" hasCustomPrompt="1"/>
          </p:nvPr>
        </p:nvSpPr>
        <p:spPr>
          <a:xfrm>
            <a:off x="5702179" y="5492782"/>
            <a:ext cx="1494558" cy="832404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sz="12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70" name="Text Placeholder 7"/>
          <p:cNvSpPr>
            <a:spLocks noGrp="1"/>
          </p:cNvSpPr>
          <p:nvPr>
            <p:ph type="body" sz="quarter" idx="33" hasCustomPrompt="1"/>
          </p:nvPr>
        </p:nvSpPr>
        <p:spPr>
          <a:xfrm>
            <a:off x="7496909" y="5492782"/>
            <a:ext cx="1494558" cy="832404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sz="12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pic>
        <p:nvPicPr>
          <p:cNvPr id="27" name="Рисунок 2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80" t="14942" r="15865" b="8904"/>
          <a:stretch/>
        </p:blipFill>
        <p:spPr>
          <a:xfrm>
            <a:off x="8243214" y="6502583"/>
            <a:ext cx="669114" cy="341237"/>
          </a:xfrm>
          <a:prstGeom prst="rect">
            <a:avLst/>
          </a:prstGeom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055744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Фина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3"/>
          <p:cNvSpPr>
            <a:spLocks noGrp="1"/>
          </p:cNvSpPr>
          <p:nvPr>
            <p:ph type="title" hasCustomPrompt="1"/>
          </p:nvPr>
        </p:nvSpPr>
        <p:spPr>
          <a:xfrm>
            <a:off x="317989" y="4862419"/>
            <a:ext cx="4176636" cy="1454244"/>
          </a:xfrm>
          <a:prstGeom prst="rect">
            <a:avLst/>
          </a:prstGeom>
        </p:spPr>
        <p:txBody>
          <a:bodyPr wrap="square" lIns="0" tIns="0" rIns="0" bIns="0" anchor="b" anchorCtr="0">
            <a:spAutoFit/>
          </a:bodyPr>
          <a:lstStyle>
            <a:lvl1pPr algn="l">
              <a:defRPr sz="1800" baseline="0">
                <a:latin typeface="+mn-lt"/>
                <a:cs typeface="Arial" pitchFamily="34" charset="0"/>
              </a:defRPr>
            </a:lvl1pPr>
          </a:lstStyle>
          <a:p>
            <a:pPr>
              <a:lnSpc>
                <a:spcPct val="105000"/>
              </a:lnSpc>
            </a:pPr>
            <a:r>
              <a:rPr lang="ru-RU" b="1" dirty="0" smtClean="0"/>
              <a:t>Автор(ы)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ru-RU" b="0" dirty="0" smtClean="0"/>
              <a:t>Должность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Подразделение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тел.: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имя</a:t>
            </a:r>
            <a:r>
              <a:rPr lang="en-US" dirty="0" smtClean="0"/>
              <a:t>.</a:t>
            </a:r>
            <a:r>
              <a:rPr lang="ru-RU" dirty="0" smtClean="0"/>
              <a:t>фамилия</a:t>
            </a:r>
            <a:r>
              <a:rPr lang="en-US" dirty="0" smtClean="0"/>
              <a:t>@</a:t>
            </a:r>
            <a:r>
              <a:rPr lang="en-GB" dirty="0" smtClean="0"/>
              <a:t>dmz-petrovka.dp.ua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6648490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ложка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Текст 2"/>
          <p:cNvSpPr>
            <a:spLocks noGrp="1"/>
          </p:cNvSpPr>
          <p:nvPr>
            <p:ph type="body" idx="10" hasCustomPrompt="1"/>
          </p:nvPr>
        </p:nvSpPr>
        <p:spPr>
          <a:xfrm>
            <a:off x="317989" y="6013183"/>
            <a:ext cx="3101883" cy="295551"/>
          </a:xfrm>
          <a:prstGeom prst="rect">
            <a:avLst/>
          </a:prstGeom>
        </p:spPr>
        <p:txBody>
          <a:bodyPr lIns="0" tIns="0" rIns="36000" bIns="0" anchor="ctr">
            <a:noAutofit/>
          </a:bodyPr>
          <a:lstStyle>
            <a:lvl1pPr marL="0" indent="0">
              <a:spcBef>
                <a:spcPts val="0"/>
              </a:spcBef>
              <a:buNone/>
              <a:defRPr sz="1500" b="0" baseline="0">
                <a:solidFill>
                  <a:schemeClr val="tx1"/>
                </a:solidFill>
                <a:latin typeface="+mn-lt"/>
                <a:cs typeface="Arial" pitchFamily="34" charset="0"/>
              </a:defRPr>
            </a:lvl1pPr>
            <a:lvl2pPr marL="45721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 smtClean="0"/>
              <a:t>Дата создания</a:t>
            </a:r>
            <a:r>
              <a:rPr lang="en-US" dirty="0" smtClean="0"/>
              <a:t> (</a:t>
            </a:r>
            <a:r>
              <a:rPr lang="ru-RU" dirty="0" smtClean="0"/>
              <a:t>обязательно</a:t>
            </a:r>
            <a:r>
              <a:rPr lang="en-US" dirty="0" smtClean="0"/>
              <a:t>), </a:t>
            </a:r>
            <a:r>
              <a:rPr lang="ru-RU" dirty="0" smtClean="0"/>
              <a:t>город</a:t>
            </a:r>
            <a:endParaRPr lang="en-US" dirty="0" smtClean="0"/>
          </a:p>
        </p:txBody>
      </p:sp>
      <p:sp>
        <p:nvSpPr>
          <p:cNvPr id="8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17989" y="4931147"/>
            <a:ext cx="4913436" cy="326553"/>
          </a:xfrm>
          <a:prstGeom prst="rect">
            <a:avLst/>
          </a:prstGeom>
        </p:spPr>
        <p:txBody>
          <a:bodyPr vert="horz" lIns="0" tIns="0" rIns="35997" bIns="0" rtlCol="0" anchor="t">
            <a:noAutofit/>
          </a:bodyPr>
          <a:lstStyle>
            <a:lvl1pPr>
              <a:defRPr lang="en-GB" sz="1800" baseline="0">
                <a:latin typeface="+mn-lt"/>
                <a:cs typeface="Arial" pitchFamily="34" charset="0"/>
              </a:defRPr>
            </a:lvl1pPr>
          </a:lstStyle>
          <a:p>
            <a:pPr marL="0" lvl="0" indent="0">
              <a:buNone/>
            </a:pPr>
            <a:r>
              <a:rPr lang="ru-RU" dirty="0" smtClean="0"/>
              <a:t>подзаголовок (максимум 1 строка)</a:t>
            </a:r>
          </a:p>
        </p:txBody>
      </p:sp>
      <p:sp>
        <p:nvSpPr>
          <p:cNvPr id="9" name="Текст 2"/>
          <p:cNvSpPr>
            <a:spLocks noGrp="1"/>
          </p:cNvSpPr>
          <p:nvPr>
            <p:ph type="body" idx="14" hasCustomPrompt="1"/>
          </p:nvPr>
        </p:nvSpPr>
        <p:spPr>
          <a:xfrm>
            <a:off x="317989" y="5317670"/>
            <a:ext cx="4913436" cy="506895"/>
          </a:xfrm>
          <a:prstGeom prst="rect">
            <a:avLst/>
          </a:prstGeom>
        </p:spPr>
        <p:txBody>
          <a:bodyPr lIns="0" tIns="0" rIns="35997" bIns="0" anchor="b">
            <a:noAutofit/>
          </a:bodyPr>
          <a:lstStyle>
            <a:lvl1pPr marL="0" indent="0">
              <a:spcBef>
                <a:spcPts val="0"/>
              </a:spcBef>
              <a:buNone/>
              <a:defRPr sz="1500" b="0" baseline="0">
                <a:solidFill>
                  <a:schemeClr val="tx1"/>
                </a:solidFill>
                <a:latin typeface="+mn-lt"/>
                <a:cs typeface="Arial" pitchFamily="34" charset="0"/>
              </a:defRPr>
            </a:lvl1pPr>
            <a:lvl2pPr marL="45717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4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1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68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85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02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19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36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 smtClean="0"/>
              <a:t>Автор(ы) (жирным</a:t>
            </a:r>
            <a:r>
              <a:rPr lang="en-US" dirty="0" smtClean="0"/>
              <a:t>), </a:t>
            </a:r>
            <a:r>
              <a:rPr lang="ru-RU" dirty="0" smtClean="0"/>
              <a:t>должность </a:t>
            </a:r>
            <a:r>
              <a:rPr lang="en-US" dirty="0" smtClean="0"/>
              <a:t>(</a:t>
            </a:r>
            <a:r>
              <a:rPr lang="ru-RU" dirty="0" smtClean="0"/>
              <a:t>максимум 2 строки</a:t>
            </a:r>
            <a:r>
              <a:rPr lang="en-US" dirty="0" smtClean="0"/>
              <a:t>)</a:t>
            </a:r>
          </a:p>
        </p:txBody>
      </p:sp>
      <p:pic>
        <p:nvPicPr>
          <p:cNvPr id="13" name="Picture 2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707" t="6871" r="13406" b="9116"/>
          <a:stretch/>
        </p:blipFill>
        <p:spPr bwMode="auto">
          <a:xfrm>
            <a:off x="304799" y="362833"/>
            <a:ext cx="3294470" cy="963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" name="Группа 17"/>
          <p:cNvGrpSpPr/>
          <p:nvPr userDrawn="1"/>
        </p:nvGrpSpPr>
        <p:grpSpPr>
          <a:xfrm>
            <a:off x="0" y="2564077"/>
            <a:ext cx="9144000" cy="1661775"/>
            <a:chOff x="0" y="4950904"/>
            <a:chExt cx="10692003" cy="1943100"/>
          </a:xfrm>
        </p:grpSpPr>
        <p:sp>
          <p:nvSpPr>
            <p:cNvPr id="19" name="object 8"/>
            <p:cNvSpPr/>
            <p:nvPr/>
          </p:nvSpPr>
          <p:spPr>
            <a:xfrm>
              <a:off x="0" y="4950904"/>
              <a:ext cx="3527996" cy="194310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9"/>
            <p:cNvSpPr/>
            <p:nvPr/>
          </p:nvSpPr>
          <p:spPr>
            <a:xfrm>
              <a:off x="3564001" y="4950904"/>
              <a:ext cx="3527996" cy="1943100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10"/>
            <p:cNvSpPr/>
            <p:nvPr/>
          </p:nvSpPr>
          <p:spPr>
            <a:xfrm>
              <a:off x="7128002" y="4950904"/>
              <a:ext cx="3564001" cy="1943100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22" name="Picture 2" descr="C:\Users\nata\Desktop\Без-имени-2.jpg"/>
          <p:cNvPicPr>
            <a:picLocks noChangeAspect="1" noChangeArrowheads="1"/>
          </p:cNvPicPr>
          <p:nvPr userDrawn="1"/>
        </p:nvPicPr>
        <p:blipFill>
          <a:blip r:embed="rId6"/>
          <a:srcRect/>
          <a:stretch>
            <a:fillRect/>
          </a:stretch>
        </p:blipFill>
        <p:spPr bwMode="auto">
          <a:xfrm>
            <a:off x="0" y="4225852"/>
            <a:ext cx="9163050" cy="1676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868315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87795-9253-4A30-BA21-613935986D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91763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87795-9253-4A30-BA21-613935986D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5638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87795-9253-4A30-BA21-613935986D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52346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87795-9253-4A30-BA21-613935986D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455946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87795-9253-4A30-BA21-613935986D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201236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87795-9253-4A30-BA21-613935986D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134573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87795-9253-4A30-BA21-613935986D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995851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87795-9253-4A30-BA21-613935986D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169419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87795-9253-4A30-BA21-613935986D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832297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87795-9253-4A30-BA21-613935986D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08486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87795-9253-4A30-BA21-613935986D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08122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17989" y="169864"/>
            <a:ext cx="8508024" cy="41400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/>
          <a:p>
            <a:r>
              <a:rPr lang="ru-RU" dirty="0" smtClean="0"/>
              <a:t>Заголовок</a:t>
            </a:r>
            <a:endParaRPr lang="en-GB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17989" y="836613"/>
            <a:ext cx="8508024" cy="548005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uk-UA" dirty="0" err="1" smtClean="0"/>
              <a:t>Четверт</a:t>
            </a:r>
            <a:r>
              <a:rPr lang="ru-RU" dirty="0" smtClean="0"/>
              <a:t>ы</a:t>
            </a:r>
            <a:r>
              <a:rPr lang="uk-UA" dirty="0" smtClean="0"/>
              <a:t>й </a:t>
            </a:r>
            <a:r>
              <a:rPr lang="uk-UA" dirty="0" err="1" smtClean="0"/>
              <a:t>уровень</a:t>
            </a:r>
            <a:endParaRPr lang="uk-UA" dirty="0" smtClean="0"/>
          </a:p>
          <a:p>
            <a:pPr lvl="3"/>
            <a:endParaRPr lang="ru-RU" dirty="0" smtClean="0"/>
          </a:p>
        </p:txBody>
      </p:sp>
      <p:cxnSp>
        <p:nvCxnSpPr>
          <p:cNvPr id="7" name="Straight Connector 8"/>
          <p:cNvCxnSpPr/>
          <p:nvPr userDrawn="1"/>
        </p:nvCxnSpPr>
        <p:spPr>
          <a:xfrm>
            <a:off x="317989" y="592980"/>
            <a:ext cx="8508022" cy="0"/>
          </a:xfrm>
          <a:prstGeom prst="line">
            <a:avLst/>
          </a:prstGeom>
          <a:ln w="19050">
            <a:solidFill>
              <a:srgbClr val="CA42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12"/>
          <p:cNvCxnSpPr/>
          <p:nvPr userDrawn="1"/>
        </p:nvCxnSpPr>
        <p:spPr>
          <a:xfrm>
            <a:off x="317989" y="6489713"/>
            <a:ext cx="8508023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Рисунок 9"/>
          <p:cNvPicPr>
            <a:picLocks noChangeAspect="1"/>
          </p:cNvPicPr>
          <p:nvPr userDrawn="1"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80" t="14942" r="15865" b="8904"/>
          <a:stretch/>
        </p:blipFill>
        <p:spPr>
          <a:xfrm>
            <a:off x="8243214" y="6502581"/>
            <a:ext cx="669114" cy="34123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4365854" y="6534699"/>
            <a:ext cx="41229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2DA51D2-5E1A-4F2A-A592-561E51EF1633}" type="slidenum">
              <a:rPr lang="en-US" sz="1200" smtClean="0">
                <a:latin typeface="Georgia" panose="02040502050405020303" pitchFamily="18" charset="0"/>
              </a:rPr>
              <a:t>‹#›</a:t>
            </a:fld>
            <a:endParaRPr lang="en-US" sz="12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2592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  <p:sldLayoutId id="2147483679" r:id="rId13"/>
    <p:sldLayoutId id="2147483680" r:id="rId14"/>
    <p:sldLayoutId id="2147483681" r:id="rId15"/>
    <p:sldLayoutId id="2147483682" r:id="rId16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57838" rtl="0" eaLnBrk="1" latinLnBrk="0" hangingPunct="1">
        <a:spcBef>
          <a:spcPct val="0"/>
        </a:spcBef>
        <a:buNone/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5750" indent="-285750" algn="l" defTabSz="914342" rtl="0" eaLnBrk="1" latinLnBrk="0" hangingPunct="1">
        <a:spcBef>
          <a:spcPts val="0"/>
        </a:spcBef>
        <a:spcAft>
          <a:spcPts val="551"/>
        </a:spcAft>
        <a:buClr>
          <a:srgbClr val="CA4230"/>
        </a:buClr>
        <a:buFont typeface="Wingdings" panose="05000000000000000000" pitchFamily="2" charset="2"/>
        <a:buChar char="§"/>
        <a:defRPr lang="en-US" sz="1800" kern="1200" baseline="0" dirty="0" smtClean="0">
          <a:solidFill>
            <a:schemeClr val="tx1"/>
          </a:solidFill>
          <a:latin typeface="+mn-lt"/>
          <a:ea typeface="+mn-ea"/>
          <a:cs typeface="Arial" pitchFamily="34" charset="0"/>
        </a:defRPr>
      </a:lvl1pPr>
      <a:lvl2pPr marL="612297" indent="-285750" algn="l" defTabSz="957838" rtl="0" eaLnBrk="1" latinLnBrk="0" hangingPunct="1">
        <a:spcBef>
          <a:spcPts val="0"/>
        </a:spcBef>
        <a:spcAft>
          <a:spcPts val="551"/>
        </a:spcAft>
        <a:buClr>
          <a:srgbClr val="CA4230"/>
        </a:buClr>
        <a:buSzPct val="100000"/>
        <a:buFont typeface="Wingdings" panose="05000000000000000000" pitchFamily="2" charset="2"/>
        <a:buChar char="§"/>
        <a:defRPr lang="en-US" sz="1500" kern="1200" dirty="0" smtClean="0">
          <a:solidFill>
            <a:schemeClr val="tx1"/>
          </a:solidFill>
          <a:latin typeface="+mn-lt"/>
          <a:ea typeface="+mn-ea"/>
          <a:cs typeface="Arial" pitchFamily="34" charset="0"/>
        </a:defRPr>
      </a:lvl2pPr>
      <a:lvl3pPr marL="742908" indent="-171450" algn="l" defTabSz="957838" rtl="0" eaLnBrk="1" latinLnBrk="0" hangingPunct="1">
        <a:spcBef>
          <a:spcPts val="0"/>
        </a:spcBef>
        <a:spcAft>
          <a:spcPts val="551"/>
        </a:spcAft>
        <a:buClr>
          <a:srgbClr val="CA4230"/>
        </a:buClr>
        <a:buSzPct val="120000"/>
        <a:buFont typeface="Wingdings" panose="05000000000000000000" pitchFamily="2" charset="2"/>
        <a:buChar char="§"/>
        <a:defRPr lang="en-US" sz="1200" kern="1200" dirty="0" smtClean="0">
          <a:solidFill>
            <a:schemeClr val="tx1"/>
          </a:solidFill>
          <a:latin typeface="+mn-lt"/>
          <a:ea typeface="+mn-ea"/>
          <a:cs typeface="Arial" pitchFamily="34" charset="0"/>
        </a:defRPr>
      </a:lvl3pPr>
      <a:lvl4pPr marL="914928" indent="-171450" algn="l" defTabSz="957838" rtl="0" eaLnBrk="1" latinLnBrk="0" hangingPunct="1">
        <a:spcBef>
          <a:spcPts val="0"/>
        </a:spcBef>
        <a:spcAft>
          <a:spcPts val="551"/>
        </a:spcAft>
        <a:buClr>
          <a:srgbClr val="C00000"/>
        </a:buClr>
        <a:buFont typeface="Wingdings" panose="05000000000000000000" pitchFamily="2" charset="2"/>
        <a:buChar char="§"/>
        <a:defRPr sz="900" kern="1200">
          <a:solidFill>
            <a:schemeClr val="tx1"/>
          </a:solidFill>
          <a:latin typeface="+mn-lt"/>
          <a:ea typeface="+mn-ea"/>
          <a:cs typeface="+mn-cs"/>
        </a:defRPr>
      </a:lvl4pPr>
      <a:lvl5pPr marL="1233300" indent="-244911" algn="l" defTabSz="957838" rtl="0" eaLnBrk="1" latinLnBrk="0" hangingPunct="1">
        <a:spcBef>
          <a:spcPts val="0"/>
        </a:spcBef>
        <a:spcAft>
          <a:spcPts val="551"/>
        </a:spcAft>
        <a:buClr>
          <a:srgbClr val="C00000"/>
        </a:buClr>
        <a:buFont typeface="Arial" pitchFamily="34" charset="0"/>
        <a:buChar char="»"/>
        <a:defRPr sz="1100" kern="1200">
          <a:solidFill>
            <a:schemeClr val="tx1"/>
          </a:solidFill>
          <a:latin typeface="+mn-lt"/>
          <a:ea typeface="+mn-ea"/>
          <a:cs typeface="+mn-cs"/>
        </a:defRPr>
      </a:lvl5pPr>
      <a:lvl6pPr marL="2634055" indent="-239460" algn="l" defTabSz="95783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12975" indent="-239460" algn="l" defTabSz="95783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91894" indent="-239460" algn="l" defTabSz="95783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70813" indent="-239460" algn="l" defTabSz="95783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5783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78919" algn="l" defTabSz="95783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57838" algn="l" defTabSz="95783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36757" algn="l" defTabSz="95783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15677" algn="l" defTabSz="95783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94596" algn="l" defTabSz="95783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73515" algn="l" defTabSz="95783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52434" algn="l" defTabSz="95783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31353" algn="l" defTabSz="95783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/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287795-9253-4A30-BA21-613935986D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35610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780" r:id="rId2"/>
    <p:sldLayoutId id="2147483781" r:id="rId3"/>
    <p:sldLayoutId id="2147483782" r:id="rId4"/>
    <p:sldLayoutId id="2147483783" r:id="rId5"/>
    <p:sldLayoutId id="2147483784" r:id="rId6"/>
    <p:sldLayoutId id="2147483785" r:id="rId7"/>
    <p:sldLayoutId id="2147483786" r:id="rId8"/>
    <p:sldLayoutId id="2147483787" r:id="rId9"/>
    <p:sldLayoutId id="2147483788" r:id="rId10"/>
    <p:sldLayoutId id="2147483789" r:id="rId11"/>
    <p:sldLayoutId id="2147483790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9"/>
          <p:cNvSpPr txBox="1">
            <a:spLocks/>
          </p:cNvSpPr>
          <p:nvPr/>
        </p:nvSpPr>
        <p:spPr>
          <a:xfrm>
            <a:off x="317989" y="116632"/>
            <a:ext cx="8508024" cy="45540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 defTabSz="957838" rtl="0" eaLnBrk="1" latinLnBrk="0" hangingPunct="1">
              <a:spcBef>
                <a:spcPct val="0"/>
              </a:spcBef>
              <a:buNone/>
              <a:defRPr sz="2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5783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22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Georgia" panose="02040502050405020303" pitchFamily="18" charset="0"/>
              <a:ea typeface="+mj-ea"/>
              <a:cs typeface="+mj-cs"/>
            </a:endParaRPr>
          </a:p>
        </p:txBody>
      </p:sp>
      <p:sp>
        <p:nvSpPr>
          <p:cNvPr id="7" name="Заголовок 59"/>
          <p:cNvSpPr>
            <a:spLocks noGrp="1"/>
          </p:cNvSpPr>
          <p:nvPr>
            <p:ph type="title"/>
          </p:nvPr>
        </p:nvSpPr>
        <p:spPr>
          <a:xfrm>
            <a:off x="317989" y="169864"/>
            <a:ext cx="8508024" cy="414000"/>
          </a:xfrm>
        </p:spPr>
        <p:txBody>
          <a:bodyPr/>
          <a:lstStyle/>
          <a:p>
            <a:r>
              <a:rPr lang="ru-RU" sz="1400" b="1" dirty="0" smtClean="0">
                <a:latin typeface="Georgia" panose="02040502050405020303" pitchFamily="18" charset="0"/>
              </a:rPr>
              <a:t>Информация о качественной характеристике воды, которая подаётся на тушение кокса I и II очереди коксохимического производства</a:t>
            </a:r>
            <a:endParaRPr lang="uk-UA" sz="1400" b="1" dirty="0">
              <a:latin typeface="Georgia" panose="02040502050405020303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355976" y="6597352"/>
            <a:ext cx="288032" cy="2160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989" y="805138"/>
            <a:ext cx="4375112" cy="5432644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317989" y="34433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5817857"/>
              </p:ext>
            </p:extLst>
          </p:nvPr>
        </p:nvGraphicFramePr>
        <p:xfrm>
          <a:off x="5148064" y="805138"/>
          <a:ext cx="3677949" cy="2344601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1247414"/>
                <a:gridCol w="1176689"/>
                <a:gridCol w="1253846"/>
              </a:tblGrid>
              <a:tr h="391614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</a:rPr>
                        <a:t>Декабрь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100811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</a:rPr>
                        <a:t>Загрязняющее вещество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</a:rPr>
                        <a:t>Норматив, </a:t>
                      </a:r>
                      <a:endParaRPr lang="ru-RU" sz="1200" u="none" strike="noStrike" dirty="0">
                        <a:effectLst/>
                      </a:endParaRPr>
                    </a:p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мг/дм</a:t>
                      </a:r>
                      <a:r>
                        <a:rPr lang="ru-RU" sz="800" u="none" strike="noStrike" dirty="0">
                          <a:effectLst/>
                        </a:rPr>
                        <a:t>3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57838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u="none" strike="noStrike" dirty="0" smtClean="0">
                        <a:effectLst/>
                      </a:endParaRPr>
                    </a:p>
                    <a:p>
                      <a:pPr marL="0" marR="0" lvl="0" indent="0" algn="ctr" defTabSz="957838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 smtClean="0">
                          <a:effectLst/>
                        </a:rPr>
                        <a:t>Средняя</a:t>
                      </a:r>
                      <a:r>
                        <a:rPr lang="ru-RU" sz="1200" u="none" strike="noStrike" baseline="0" dirty="0" smtClean="0">
                          <a:effectLst/>
                        </a:rPr>
                        <a:t> концентрация</a:t>
                      </a:r>
                      <a:r>
                        <a:rPr lang="ru-RU" sz="1200" u="none" strike="noStrike" dirty="0" smtClean="0">
                          <a:effectLst/>
                        </a:rPr>
                        <a:t> , мг/дм</a:t>
                      </a:r>
                      <a:r>
                        <a:rPr lang="ru-RU" sz="800" u="none" strike="noStrike" dirty="0" smtClean="0">
                          <a:effectLst/>
                        </a:rPr>
                        <a:t>3</a:t>
                      </a:r>
                    </a:p>
                    <a:p>
                      <a:pPr algn="ctr" fontAlgn="ctr"/>
                      <a:endParaRPr lang="ru-RU" sz="1200" u="none" strike="noStrike" dirty="0" smtClean="0">
                        <a:effectLst/>
                      </a:endParaRPr>
                    </a:p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/>
                </a:tc>
              </a:tr>
              <a:tr h="270118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Аммиак летучий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58,0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/>
                </a:tc>
              </a:tr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u="none" strike="noStrike" dirty="0">
                          <a:effectLst/>
                        </a:rPr>
                        <a:t>Фенол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</a:rPr>
                        <a:t>5,0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0,34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/>
                </a:tc>
              </a:tr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Сероводород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</a:rPr>
                        <a:t>10,0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1,71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56583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ДМЗ. Макет">
  <a:themeElements>
    <a:clrScheme name="DCH_ДМЗ">
      <a:dk1>
        <a:srgbClr val="262626"/>
      </a:dk1>
      <a:lt1>
        <a:sysClr val="window" lastClr="FFFFFF"/>
      </a:lt1>
      <a:dk2>
        <a:srgbClr val="3F3F3F"/>
      </a:dk2>
      <a:lt2>
        <a:srgbClr val="FFFFFF"/>
      </a:lt2>
      <a:accent1>
        <a:srgbClr val="D1422F"/>
      </a:accent1>
      <a:accent2>
        <a:srgbClr val="909090"/>
      </a:accent2>
      <a:accent3>
        <a:srgbClr val="EC6608"/>
      </a:accent3>
      <a:accent4>
        <a:srgbClr val="D8D8D8"/>
      </a:accent4>
      <a:accent5>
        <a:srgbClr val="FCB53B"/>
      </a:accent5>
      <a:accent6>
        <a:srgbClr val="FFDD00"/>
      </a:accent6>
      <a:hlink>
        <a:srgbClr val="D1422F"/>
      </a:hlink>
      <a:folHlink>
        <a:srgbClr val="00B0F0"/>
      </a:folHlink>
    </a:clrScheme>
    <a:fontScheme name="DCH_ДМЗ_Franklin">
      <a:majorFont>
        <a:latin typeface="Franklin Gothic Book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solidFill>
            <a:schemeClr val="bg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="" xmlns:thm15="http://schemas.microsoft.com/office/thememl/2012/main" name="timesaver ENG.pptx [Read-Only]" id="{FC4524C9-56B9-445C-B120-15EEC047FC04}" vid="{293F8F1D-5079-4D4E-A478-30EC124F79D1}"/>
    </a:ext>
  </a:extLst>
</a:theme>
</file>

<file path=ppt/theme/theme2.xml><?xml version="1.0" encoding="utf-8"?>
<a:theme xmlns:a="http://schemas.openxmlformats.org/drawingml/2006/main" name="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177363</TotalTime>
  <Words>38</Words>
  <Application>Microsoft Office PowerPoint</Application>
  <PresentationFormat>Экран (4:3)</PresentationFormat>
  <Paragraphs>17</Paragraphs>
  <Slides>1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2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4" baseType="lpstr">
      <vt:lpstr>ДМЗ. Макет</vt:lpstr>
      <vt:lpstr>Специальное оформление</vt:lpstr>
      <vt:lpstr>think-cell Slide</vt:lpstr>
      <vt:lpstr>Информация о качественной характеристике воды, которая подаётся на тушение кокса I и II очереди коксохимического производства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Elena.Popova2@evraz.com</dc:creator>
  <cp:lastModifiedBy>Савельева Алла Петровна</cp:lastModifiedBy>
  <cp:revision>2213</cp:revision>
  <cp:lastPrinted>2019-12-20T08:44:45Z</cp:lastPrinted>
  <dcterms:created xsi:type="dcterms:W3CDTF">2018-03-01T15:19:09Z</dcterms:created>
  <dcterms:modified xsi:type="dcterms:W3CDTF">2022-01-04T06:09:20Z</dcterms:modified>
</cp:coreProperties>
</file>