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91" autoAdjust="0"/>
    <p:restoredTop sz="94660"/>
  </p:normalViewPr>
  <p:slideViewPr>
    <p:cSldViewPr>
      <p:cViewPr varScale="1">
        <p:scale>
          <a:sx n="74" d="100"/>
          <a:sy n="74" d="100"/>
        </p:scale>
        <p:origin x="162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73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981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27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26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90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566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59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295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61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973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344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9DA5A-5F7A-4FB0-8CA0-7ADA467E072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48F95-1F80-41DA-B7CA-4880F0BD6A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59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9283" y="1874522"/>
            <a:ext cx="2304256" cy="10504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>
            <a:stCxn id="4" idx="0"/>
            <a:endCxn id="4" idx="2"/>
          </p:cNvCxnSpPr>
          <p:nvPr/>
        </p:nvCxnSpPr>
        <p:spPr>
          <a:xfrm>
            <a:off x="2501411" y="1874522"/>
            <a:ext cx="0" cy="1050422"/>
          </a:xfrm>
          <a:prstGeom prst="lin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653539" y="1874522"/>
            <a:ext cx="6304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599007" y="2919690"/>
            <a:ext cx="6849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H="1">
            <a:off x="3657194" y="2924944"/>
            <a:ext cx="3655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349283" y="2924944"/>
            <a:ext cx="0" cy="564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349283" y="3489166"/>
            <a:ext cx="2304256" cy="0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131237" y="1865410"/>
            <a:ext cx="0" cy="1059534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104764" y="3565623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</a:t>
            </a:r>
            <a:r>
              <a:rPr lang="ru-RU" b="1" dirty="0" smtClean="0"/>
              <a:t>5</a:t>
            </a: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56" name="TextBox 55"/>
          <p:cNvSpPr txBox="1"/>
          <p:nvPr/>
        </p:nvSpPr>
        <p:spPr>
          <a:xfrm rot="16200000">
            <a:off x="3607763" y="2334546"/>
            <a:ext cx="667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70</a:t>
            </a:r>
            <a:r>
              <a:rPr lang="en-US" b="1" dirty="0" smtClean="0"/>
              <a:t>0</a:t>
            </a:r>
            <a:endParaRPr lang="ru-RU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3756821" y="332656"/>
            <a:ext cx="2244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Серверная связистов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4244294" y="2036650"/>
            <a:ext cx="40554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- 1шт.</a:t>
            </a:r>
          </a:p>
          <a:p>
            <a:r>
              <a:rPr lang="ru-RU" dirty="0" smtClean="0"/>
              <a:t>Окно глухое</a:t>
            </a:r>
          </a:p>
          <a:p>
            <a:r>
              <a:rPr lang="ru-RU" dirty="0" smtClean="0"/>
              <a:t>Стеклопакет двухкамерный 4-10-4-10-4</a:t>
            </a:r>
          </a:p>
          <a:p>
            <a:r>
              <a:rPr lang="ru-RU" dirty="0" smtClean="0"/>
              <a:t>Подоконник </a:t>
            </a:r>
          </a:p>
          <a:p>
            <a:r>
              <a:rPr lang="ru-RU" dirty="0" smtClean="0"/>
              <a:t>Отлив</a:t>
            </a:r>
          </a:p>
          <a:p>
            <a:r>
              <a:rPr lang="ru-RU" dirty="0" smtClean="0"/>
              <a:t>Площадь окна – 0,74 м2</a:t>
            </a:r>
          </a:p>
          <a:p>
            <a:r>
              <a:rPr lang="ru-RU" dirty="0" smtClean="0"/>
              <a:t>Общая площадь- 0,74 м2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887420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/>
          <p:cNvSpPr txBox="1"/>
          <p:nvPr/>
        </p:nvSpPr>
        <p:spPr>
          <a:xfrm>
            <a:off x="3578270" y="352064"/>
            <a:ext cx="1861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Количество - 1шт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3275855" y="2420888"/>
            <a:ext cx="5086377" cy="2480042"/>
            <a:chOff x="3240324" y="1944216"/>
            <a:chExt cx="5086377" cy="2480042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240324" y="1944216"/>
              <a:ext cx="4397759" cy="19015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>
              <a:off x="4752493" y="1944216"/>
              <a:ext cx="0" cy="1901598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H="1">
              <a:off x="4752493" y="1944216"/>
              <a:ext cx="2931306" cy="9159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flipH="1" flipV="1">
              <a:off x="4752493" y="2895015"/>
              <a:ext cx="2889247" cy="95079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H="1">
              <a:off x="7632432" y="3845814"/>
              <a:ext cx="3655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240324" y="3860036"/>
              <a:ext cx="0" cy="5642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3240324" y="4397258"/>
              <a:ext cx="4392108" cy="0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5256548" y="3960440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1050</a:t>
              </a:r>
              <a:endParaRPr lang="ru-RU" b="1" dirty="0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7580516" y="1944216"/>
              <a:ext cx="63042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7641740" y="3845814"/>
              <a:ext cx="68496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>
              <a:off x="8066929" y="1944216"/>
              <a:ext cx="0" cy="1901598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 rot="16200000">
              <a:off x="7508425" y="24796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700</a:t>
              </a:r>
              <a:endParaRPr lang="ru-RU" b="1" dirty="0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2411070" y="59686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Окно </a:t>
            </a:r>
            <a:r>
              <a:rPr lang="ru-RU" dirty="0" smtClean="0">
                <a:solidFill>
                  <a:prstClr val="black"/>
                </a:solidFill>
              </a:rPr>
              <a:t>двухстворчатое -поворотное </a:t>
            </a:r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dirty="0">
                <a:solidFill>
                  <a:prstClr val="black"/>
                </a:solidFill>
              </a:rPr>
              <a:t>Стеклопакет двухкамерный 4-10-4-10-4 </a:t>
            </a:r>
            <a:r>
              <a:rPr lang="ru-RU" dirty="0" smtClean="0">
                <a:solidFill>
                  <a:prstClr val="black"/>
                </a:solidFill>
              </a:rPr>
              <a:t>Подоконник </a:t>
            </a:r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dirty="0">
                <a:solidFill>
                  <a:prstClr val="black"/>
                </a:solidFill>
              </a:rPr>
              <a:t>Отлив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Площадь окна – </a:t>
            </a:r>
            <a:r>
              <a:rPr lang="ru-RU" dirty="0" smtClean="0">
                <a:solidFill>
                  <a:prstClr val="black"/>
                </a:solidFill>
              </a:rPr>
              <a:t>0,74 </a:t>
            </a:r>
            <a:r>
              <a:rPr lang="ru-RU" dirty="0">
                <a:solidFill>
                  <a:prstClr val="black"/>
                </a:solidFill>
              </a:rPr>
              <a:t>м2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Общая площадь- </a:t>
            </a:r>
            <a:r>
              <a:rPr lang="ru-RU" dirty="0" smtClean="0">
                <a:solidFill>
                  <a:prstClr val="black"/>
                </a:solidFill>
              </a:rPr>
              <a:t>0,74 м2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289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50</Words>
  <Application>Microsoft Office PowerPoint</Application>
  <PresentationFormat>Экран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5" baseType="lpstr">
      <vt:lpstr>Arial</vt:lpstr>
      <vt:lpstr>Calibri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Куницын Сергей Викторович</dc:creator>
  <cp:lastModifiedBy>Оприщенко Ирина Александровна</cp:lastModifiedBy>
  <cp:revision>14</cp:revision>
  <dcterms:created xsi:type="dcterms:W3CDTF">2020-10-15T07:58:06Z</dcterms:created>
  <dcterms:modified xsi:type="dcterms:W3CDTF">2021-08-10T08:14:08Z</dcterms:modified>
</cp:coreProperties>
</file>