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91" autoAdjust="0"/>
    <p:restoredTop sz="94660" autoAdjust="0"/>
  </p:normalViewPr>
  <p:slideViewPr>
    <p:cSldViewPr>
      <p:cViewPr varScale="1">
        <p:scale>
          <a:sx n="74" d="100"/>
          <a:sy n="74" d="100"/>
        </p:scale>
        <p:origin x="162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733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981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271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269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907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566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59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295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610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973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344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59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49283" y="1874522"/>
            <a:ext cx="2304256" cy="39604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>
            <a:endCxn id="4" idx="2"/>
          </p:cNvCxnSpPr>
          <p:nvPr/>
        </p:nvCxnSpPr>
        <p:spPr>
          <a:xfrm>
            <a:off x="2483767" y="3190812"/>
            <a:ext cx="17644" cy="2644150"/>
          </a:xfrm>
          <a:prstGeom prst="lin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2483767" y="3190812"/>
            <a:ext cx="1154291" cy="13220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 flipV="1">
            <a:off x="2503238" y="4512887"/>
            <a:ext cx="1150302" cy="132207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653539" y="1874522"/>
            <a:ext cx="6304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599007" y="5852780"/>
            <a:ext cx="6849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H="1">
            <a:off x="3653539" y="5817106"/>
            <a:ext cx="3655" cy="564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349283" y="5817106"/>
            <a:ext cx="0" cy="564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1349283" y="6283883"/>
            <a:ext cx="2304256" cy="0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139952" y="1874522"/>
            <a:ext cx="0" cy="3942584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299036" y="5914551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</a:t>
            </a:r>
            <a:r>
              <a:rPr lang="ru-RU" b="1" dirty="0" smtClean="0"/>
              <a:t>300</a:t>
            </a:r>
          </a:p>
        </p:txBody>
      </p:sp>
      <p:sp>
        <p:nvSpPr>
          <p:cNvPr id="56" name="TextBox 55"/>
          <p:cNvSpPr txBox="1"/>
          <p:nvPr/>
        </p:nvSpPr>
        <p:spPr>
          <a:xfrm rot="16200000">
            <a:off x="3615116" y="383393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210</a:t>
            </a: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3756821" y="332656"/>
            <a:ext cx="1520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Отдел кадров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4244294" y="2036650"/>
            <a:ext cx="40554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Количество - 2шт.</a:t>
            </a:r>
          </a:p>
          <a:p>
            <a:r>
              <a:rPr lang="ru-RU" dirty="0" smtClean="0"/>
              <a:t>Окно двухстворчатое-поворотное </a:t>
            </a:r>
          </a:p>
          <a:p>
            <a:r>
              <a:rPr lang="ru-RU" dirty="0" smtClean="0"/>
              <a:t>Стеклопакет двухкамерный 4-10-4-10-4</a:t>
            </a:r>
          </a:p>
          <a:p>
            <a:r>
              <a:rPr lang="ru-RU" dirty="0" smtClean="0"/>
              <a:t>Подоконник </a:t>
            </a:r>
          </a:p>
          <a:p>
            <a:r>
              <a:rPr lang="ru-RU" dirty="0" smtClean="0"/>
              <a:t>Отлив</a:t>
            </a:r>
          </a:p>
          <a:p>
            <a:r>
              <a:rPr lang="ru-RU" dirty="0" smtClean="0"/>
              <a:t>Площадь окна – 2,73 м2</a:t>
            </a:r>
          </a:p>
          <a:p>
            <a:r>
              <a:rPr lang="ru-RU" dirty="0" smtClean="0"/>
              <a:t>Общая площадь- 5,46 м2</a:t>
            </a:r>
          </a:p>
          <a:p>
            <a:endParaRPr lang="ru-RU" dirty="0" smtClean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H="1">
            <a:off x="1349283" y="3190812"/>
            <a:ext cx="2307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742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7184" y="1892340"/>
            <a:ext cx="3330011" cy="39604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>
            <a:endCxn id="4" idx="2"/>
          </p:cNvCxnSpPr>
          <p:nvPr/>
        </p:nvCxnSpPr>
        <p:spPr>
          <a:xfrm>
            <a:off x="1989173" y="2812405"/>
            <a:ext cx="3017" cy="3040375"/>
          </a:xfrm>
          <a:prstGeom prst="lin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1989174" y="2812405"/>
            <a:ext cx="1656640" cy="14086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 flipV="1">
            <a:off x="1989173" y="4221088"/>
            <a:ext cx="1656642" cy="16565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653539" y="1892340"/>
            <a:ext cx="6304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599007" y="5852780"/>
            <a:ext cx="6849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649677" y="5852780"/>
            <a:ext cx="3863" cy="5285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323528" y="5719661"/>
            <a:ext cx="0" cy="564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21151" y="6283883"/>
            <a:ext cx="3336044" cy="0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139952" y="1910196"/>
            <a:ext cx="0" cy="3942584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1547664" y="5914551"/>
            <a:ext cx="702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</a:t>
            </a:r>
            <a:r>
              <a:rPr lang="ru-RU" b="1" dirty="0" smtClean="0"/>
              <a:t>85</a:t>
            </a: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56" name="TextBox 55"/>
          <p:cNvSpPr txBox="1"/>
          <p:nvPr/>
        </p:nvSpPr>
        <p:spPr>
          <a:xfrm rot="16200000">
            <a:off x="3615116" y="383393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1900</a:t>
            </a:r>
            <a:endParaRPr lang="ru-RU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1898693" y="332656"/>
            <a:ext cx="5841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Кабинет  начальника ОК и кабинет обучение персонала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4644008" y="2005419"/>
            <a:ext cx="41083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Количество - 2шт</a:t>
            </a:r>
          </a:p>
          <a:p>
            <a:r>
              <a:rPr lang="ru-RU" dirty="0"/>
              <a:t>Окно двухстворчатое-поворотное </a:t>
            </a:r>
          </a:p>
          <a:p>
            <a:r>
              <a:rPr lang="ru-RU" dirty="0">
                <a:solidFill>
                  <a:prstClr val="black"/>
                </a:solidFill>
              </a:rPr>
              <a:t>Стеклопакет двухкамерный 4-10-4-10-4 </a:t>
            </a:r>
            <a:endParaRPr lang="ru-RU" dirty="0" smtClean="0">
              <a:solidFill>
                <a:prstClr val="black"/>
              </a:solidFill>
            </a:endParaRPr>
          </a:p>
          <a:p>
            <a:r>
              <a:rPr lang="ru-RU" dirty="0" smtClean="0"/>
              <a:t>Подоконник </a:t>
            </a:r>
            <a:endParaRPr lang="ru-RU" dirty="0"/>
          </a:p>
          <a:p>
            <a:r>
              <a:rPr lang="ru-RU" dirty="0"/>
              <a:t>Отлив</a:t>
            </a:r>
          </a:p>
          <a:p>
            <a:r>
              <a:rPr lang="ru-RU" dirty="0"/>
              <a:t>Площадь </a:t>
            </a:r>
            <a:r>
              <a:rPr lang="ru-RU" dirty="0" smtClean="0"/>
              <a:t>окна– 3,52 </a:t>
            </a:r>
            <a:r>
              <a:rPr lang="ru-RU" dirty="0"/>
              <a:t>м2</a:t>
            </a:r>
          </a:p>
          <a:p>
            <a:r>
              <a:rPr lang="ru-RU" dirty="0"/>
              <a:t>Общая площадь- </a:t>
            </a:r>
            <a:r>
              <a:rPr lang="ru-RU" dirty="0" smtClean="0"/>
              <a:t>7,04 </a:t>
            </a:r>
            <a:r>
              <a:rPr lang="ru-RU" dirty="0"/>
              <a:t>м2</a:t>
            </a:r>
          </a:p>
          <a:p>
            <a:endParaRPr lang="ru-RU" dirty="0" smtClean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323528" y="2812405"/>
            <a:ext cx="33336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69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49283" y="1874522"/>
            <a:ext cx="2304256" cy="39604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483767" y="3068960"/>
            <a:ext cx="17644" cy="2766002"/>
          </a:xfrm>
          <a:prstGeom prst="lin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2483767" y="3068960"/>
            <a:ext cx="1173428" cy="13681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 flipV="1">
            <a:off x="2496475" y="4437112"/>
            <a:ext cx="1157064" cy="13978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653539" y="1874522"/>
            <a:ext cx="6304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599007" y="5852780"/>
            <a:ext cx="6849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H="1">
            <a:off x="3653539" y="5817106"/>
            <a:ext cx="3655" cy="564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349283" y="5817106"/>
            <a:ext cx="0" cy="564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1349283" y="6283883"/>
            <a:ext cx="2304256" cy="0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139952" y="1874522"/>
            <a:ext cx="0" cy="3942584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299036" y="5914551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</a:t>
            </a:r>
            <a:r>
              <a:rPr lang="ru-RU" b="1" dirty="0" smtClean="0"/>
              <a:t>40</a:t>
            </a: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56" name="TextBox 55"/>
          <p:cNvSpPr txBox="1"/>
          <p:nvPr/>
        </p:nvSpPr>
        <p:spPr>
          <a:xfrm rot="16200000">
            <a:off x="3615116" y="383393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2430</a:t>
            </a:r>
            <a:endParaRPr lang="ru-RU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3756821" y="332656"/>
            <a:ext cx="2891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Комната подбор персонала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4427984" y="2036650"/>
            <a:ext cx="41083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Количество - 1шт</a:t>
            </a:r>
          </a:p>
          <a:p>
            <a:r>
              <a:rPr lang="ru-RU" dirty="0"/>
              <a:t>Окно двухстворчатое-поворотное </a:t>
            </a:r>
          </a:p>
          <a:p>
            <a:r>
              <a:rPr lang="ru-RU" dirty="0">
                <a:solidFill>
                  <a:prstClr val="black"/>
                </a:solidFill>
              </a:rPr>
              <a:t>Стеклопакет двухкамерный 4-10-4-10-4 </a:t>
            </a:r>
            <a:endParaRPr lang="ru-RU" dirty="0" smtClean="0">
              <a:solidFill>
                <a:prstClr val="black"/>
              </a:solidFill>
            </a:endParaRPr>
          </a:p>
          <a:p>
            <a:r>
              <a:rPr lang="ru-RU" dirty="0" smtClean="0"/>
              <a:t>Подоконник </a:t>
            </a:r>
            <a:endParaRPr lang="ru-RU" dirty="0"/>
          </a:p>
          <a:p>
            <a:r>
              <a:rPr lang="ru-RU" dirty="0"/>
              <a:t>Отлив</a:t>
            </a:r>
          </a:p>
          <a:p>
            <a:r>
              <a:rPr lang="ru-RU" dirty="0" smtClean="0"/>
              <a:t>Площадь окна </a:t>
            </a:r>
            <a:r>
              <a:rPr lang="ru-RU" dirty="0"/>
              <a:t>– </a:t>
            </a:r>
            <a:r>
              <a:rPr lang="ru-RU" dirty="0" smtClean="0"/>
              <a:t>3,4 </a:t>
            </a:r>
            <a:r>
              <a:rPr lang="ru-RU" dirty="0"/>
              <a:t>м2</a:t>
            </a:r>
          </a:p>
          <a:p>
            <a:r>
              <a:rPr lang="ru-RU" dirty="0"/>
              <a:t>Общая площадь- </a:t>
            </a:r>
            <a:r>
              <a:rPr lang="ru-RU" dirty="0" smtClean="0"/>
              <a:t>3,4 </a:t>
            </a:r>
            <a:r>
              <a:rPr lang="ru-RU" dirty="0"/>
              <a:t>м2</a:t>
            </a:r>
          </a:p>
          <a:p>
            <a:endParaRPr lang="ru-RU" dirty="0" smtClean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1339411" y="3068960"/>
            <a:ext cx="231412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867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/>
          <p:cNvSpPr txBox="1"/>
          <p:nvPr/>
        </p:nvSpPr>
        <p:spPr>
          <a:xfrm>
            <a:off x="2428571" y="49321"/>
            <a:ext cx="1634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Учебный класс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3578270" y="352064"/>
            <a:ext cx="1861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Количество - 1шт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683568" y="1628800"/>
            <a:ext cx="3347085" cy="4824536"/>
            <a:chOff x="3164597" y="1874522"/>
            <a:chExt cx="3208962" cy="4524662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168316" y="1874522"/>
              <a:ext cx="2520281" cy="39604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>
              <a:off x="4392453" y="3302843"/>
              <a:ext cx="0" cy="2532119"/>
            </a:xfrm>
            <a:prstGeom prst="lin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H="1">
              <a:off x="4428456" y="3302219"/>
              <a:ext cx="1260142" cy="124882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flipH="1" flipV="1">
              <a:off x="4392453" y="4551043"/>
              <a:ext cx="1296145" cy="12660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flipH="1">
              <a:off x="5688598" y="5834962"/>
              <a:ext cx="3655" cy="5642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3164597" y="5817106"/>
              <a:ext cx="0" cy="5642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>
              <a:off x="3164597" y="6283883"/>
              <a:ext cx="2524000" cy="0"/>
            </a:xfrm>
            <a:prstGeom prst="lin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4489274" y="5950358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/>
                <a:t>1150</a:t>
              </a:r>
              <a:endParaRPr lang="ru-RU" b="1" dirty="0"/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5663398" y="1882295"/>
              <a:ext cx="63042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>
              <a:off x="5688598" y="5834962"/>
              <a:ext cx="68496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>
              <a:off x="6247018" y="1892378"/>
              <a:ext cx="0" cy="3942584"/>
            </a:xfrm>
            <a:prstGeom prst="lin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 rot="16200000">
              <a:off x="5646925" y="3361873"/>
              <a:ext cx="936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/>
                <a:t>2050</a:t>
              </a:r>
              <a:endParaRPr lang="ru-RU" b="1" dirty="0"/>
            </a:p>
          </p:txBody>
        </p:sp>
        <p:cxnSp>
          <p:nvCxnSpPr>
            <p:cNvPr id="27" name="Прямая соединительная линия 26"/>
            <p:cNvCxnSpPr/>
            <p:nvPr/>
          </p:nvCxnSpPr>
          <p:spPr>
            <a:xfrm>
              <a:off x="3168316" y="3289292"/>
              <a:ext cx="2520281" cy="4309"/>
            </a:xfrm>
            <a:prstGeom prst="lin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3" name="Прямоугольник 2"/>
          <p:cNvSpPr/>
          <p:nvPr/>
        </p:nvSpPr>
        <p:spPr>
          <a:xfrm>
            <a:off x="4509198" y="596868"/>
            <a:ext cx="42392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Окно </a:t>
            </a:r>
            <a:r>
              <a:rPr lang="ru-RU" dirty="0" smtClean="0">
                <a:solidFill>
                  <a:prstClr val="black"/>
                </a:solidFill>
              </a:rPr>
              <a:t>двухстворчатое -поворотное </a:t>
            </a:r>
            <a:endParaRPr lang="ru-RU" dirty="0">
              <a:solidFill>
                <a:prstClr val="black"/>
              </a:solidFill>
            </a:endParaRPr>
          </a:p>
          <a:p>
            <a:pPr lvl="0"/>
            <a:r>
              <a:rPr lang="ru-RU" dirty="0">
                <a:solidFill>
                  <a:prstClr val="black"/>
                </a:solidFill>
              </a:rPr>
              <a:t>Стеклопакет двухкамерный 4-10-4-10-4 </a:t>
            </a:r>
            <a:r>
              <a:rPr lang="ru-RU" dirty="0" smtClean="0">
                <a:solidFill>
                  <a:prstClr val="black"/>
                </a:solidFill>
              </a:rPr>
              <a:t>Подоконник </a:t>
            </a:r>
            <a:endParaRPr lang="ru-RU" dirty="0">
              <a:solidFill>
                <a:prstClr val="black"/>
              </a:solidFill>
            </a:endParaRPr>
          </a:p>
          <a:p>
            <a:pPr lvl="0"/>
            <a:r>
              <a:rPr lang="ru-RU" dirty="0">
                <a:solidFill>
                  <a:prstClr val="black"/>
                </a:solidFill>
              </a:rPr>
              <a:t>Отлив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Площадь окна – </a:t>
            </a:r>
            <a:r>
              <a:rPr lang="ru-RU" dirty="0" smtClean="0">
                <a:solidFill>
                  <a:prstClr val="black"/>
                </a:solidFill>
              </a:rPr>
              <a:t>3,2 </a:t>
            </a:r>
            <a:r>
              <a:rPr lang="ru-RU" dirty="0">
                <a:solidFill>
                  <a:prstClr val="black"/>
                </a:solidFill>
              </a:rPr>
              <a:t>м2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Общая площадь- </a:t>
            </a:r>
            <a:r>
              <a:rPr lang="ru-RU" dirty="0" smtClean="0">
                <a:solidFill>
                  <a:prstClr val="black"/>
                </a:solidFill>
              </a:rPr>
              <a:t>3,2 м2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22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6558" y="50330"/>
            <a:ext cx="55397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Кабинет инспектора по пенсионным вопросам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485964"/>
            <a:ext cx="2443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Количество - 1шт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855296"/>
            <a:ext cx="43924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Окно двухстворчатое -поворотное 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Стеклопакет двухкамерный 4-10-4-10-4 Подоконник 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Отлив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Площадь окна – </a:t>
            </a:r>
            <a:r>
              <a:rPr lang="ru-RU" dirty="0" smtClean="0">
                <a:solidFill>
                  <a:prstClr val="black"/>
                </a:solidFill>
              </a:rPr>
              <a:t>2,8 </a:t>
            </a:r>
            <a:r>
              <a:rPr lang="ru-RU" dirty="0">
                <a:solidFill>
                  <a:prstClr val="black"/>
                </a:solidFill>
              </a:rPr>
              <a:t>м2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Общая площадь- </a:t>
            </a:r>
            <a:r>
              <a:rPr lang="ru-RU" dirty="0" smtClean="0">
                <a:solidFill>
                  <a:prstClr val="black"/>
                </a:solidFill>
              </a:rPr>
              <a:t>2,8 </a:t>
            </a:r>
            <a:r>
              <a:rPr lang="ru-RU" dirty="0">
                <a:solidFill>
                  <a:prstClr val="black"/>
                </a:solidFill>
              </a:rPr>
              <a:t>м2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395536" y="1412777"/>
            <a:ext cx="3532896" cy="4472090"/>
            <a:chOff x="3164597" y="1874523"/>
            <a:chExt cx="3213058" cy="4323172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3168316" y="1874523"/>
              <a:ext cx="2520281" cy="37589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/>
          </p:nvCxnSpPr>
          <p:spPr>
            <a:xfrm>
              <a:off x="4392453" y="2592166"/>
              <a:ext cx="0" cy="3041306"/>
            </a:xfrm>
            <a:prstGeom prst="lin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flipH="1">
              <a:off x="4392453" y="2592166"/>
              <a:ext cx="1310718" cy="137066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 flipH="1" flipV="1">
              <a:off x="4392453" y="3962829"/>
              <a:ext cx="1296144" cy="16706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flipH="1">
              <a:off x="5684942" y="5572543"/>
              <a:ext cx="3655" cy="5642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>
              <a:off x="3164597" y="5633473"/>
              <a:ext cx="0" cy="5642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>
              <a:off x="3164597" y="6186182"/>
              <a:ext cx="2524000" cy="0"/>
            </a:xfrm>
            <a:prstGeom prst="lin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4081444" y="5772692"/>
              <a:ext cx="720379" cy="3570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/>
                <a:t>1350</a:t>
              </a:r>
              <a:endParaRPr lang="ru-RU" b="1" dirty="0"/>
            </a:p>
          </p:txBody>
        </p:sp>
        <p:cxnSp>
          <p:nvCxnSpPr>
            <p:cNvPr id="14" name="Прямая соединительная линия 13"/>
            <p:cNvCxnSpPr/>
            <p:nvPr/>
          </p:nvCxnSpPr>
          <p:spPr>
            <a:xfrm>
              <a:off x="5663398" y="1882295"/>
              <a:ext cx="63042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5692694" y="5633472"/>
              <a:ext cx="68496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6247018" y="1892378"/>
              <a:ext cx="0" cy="3741094"/>
            </a:xfrm>
            <a:prstGeom prst="lin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 rot="16200000">
              <a:off x="5646925" y="3361873"/>
              <a:ext cx="936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/>
                <a:t>2050</a:t>
              </a:r>
              <a:endParaRPr lang="ru-RU" b="1" dirty="0"/>
            </a:p>
          </p:txBody>
        </p:sp>
        <p:cxnSp>
          <p:nvCxnSpPr>
            <p:cNvPr id="18" name="Прямая соединительная линия 17"/>
            <p:cNvCxnSpPr/>
            <p:nvPr/>
          </p:nvCxnSpPr>
          <p:spPr>
            <a:xfrm>
              <a:off x="3172413" y="2587857"/>
              <a:ext cx="2520281" cy="4309"/>
            </a:xfrm>
            <a:prstGeom prst="lin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70285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135</Words>
  <Application>Microsoft Office PowerPoint</Application>
  <PresentationFormat>Экран (4:3)</PresentationFormat>
  <Paragraphs>48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Куницын Сергей Викторович</dc:creator>
  <cp:lastModifiedBy>Оприщенко Ирина Александровна</cp:lastModifiedBy>
  <cp:revision>14</cp:revision>
  <dcterms:created xsi:type="dcterms:W3CDTF">2020-10-15T07:58:06Z</dcterms:created>
  <dcterms:modified xsi:type="dcterms:W3CDTF">2021-08-10T08:14:28Z</dcterms:modified>
</cp:coreProperties>
</file>